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516" r:id="rId2"/>
    <p:sldId id="2147" r:id="rId3"/>
    <p:sldId id="2146" r:id="rId4"/>
    <p:sldId id="2142" r:id="rId5"/>
    <p:sldId id="2153" r:id="rId6"/>
    <p:sldId id="2154" r:id="rId7"/>
    <p:sldId id="2148" r:id="rId8"/>
    <p:sldId id="2143" r:id="rId9"/>
    <p:sldId id="2155" r:id="rId10"/>
    <p:sldId id="2156" r:id="rId11"/>
    <p:sldId id="2157" r:id="rId12"/>
    <p:sldId id="515" r:id="rId13"/>
  </p:sldIdLst>
  <p:sldSz cx="9144000" cy="5143500" type="screen16x9"/>
  <p:notesSz cx="6858000" cy="914400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90204" pitchFamily="34" charset="0"/>
        <a:ea typeface="黑体" panose="02010609060101010101" pitchFamily="2" charset="-122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90204" pitchFamily="34" charset="0"/>
        <a:ea typeface="黑体" panose="02010609060101010101" pitchFamily="2" charset="-122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90204" pitchFamily="34" charset="0"/>
        <a:ea typeface="黑体" panose="02010609060101010101" pitchFamily="2" charset="-122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90204" pitchFamily="34" charset="0"/>
        <a:ea typeface="黑体" panose="02010609060101010101" pitchFamily="2" charset="-122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90204" pitchFamily="34" charset="0"/>
        <a:ea typeface="黑体" panose="0201060906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90204" pitchFamily="34" charset="0"/>
        <a:ea typeface="黑体" panose="0201060906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90204" pitchFamily="34" charset="0"/>
        <a:ea typeface="黑体" panose="0201060906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90204" pitchFamily="34" charset="0"/>
        <a:ea typeface="黑体" panose="0201060906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90204" pitchFamily="34" charset="0"/>
        <a:ea typeface="黑体" panose="02010609060101010101" pitchFamily="2" charset="-122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5B2AC380-165C-49F7-B19C-AC173E9C2AC1}">
          <p14:sldIdLst>
            <p14:sldId id="516"/>
            <p14:sldId id="2147"/>
            <p14:sldId id="2146"/>
            <p14:sldId id="2142"/>
            <p14:sldId id="2153"/>
            <p14:sldId id="2154"/>
            <p14:sldId id="2148"/>
            <p14:sldId id="2143"/>
            <p14:sldId id="2155"/>
            <p14:sldId id="2156"/>
            <p14:sldId id="2157"/>
            <p14:sldId id="51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5">
          <p15:clr>
            <a:srgbClr val="A4A3A4"/>
          </p15:clr>
        </p15:guide>
        <p15:guide id="2" orient="horz" pos="2319">
          <p15:clr>
            <a:srgbClr val="A4A3A4"/>
          </p15:clr>
        </p15:guide>
        <p15:guide id="3" pos="293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9">
          <p15:clr>
            <a:srgbClr val="A4A3A4"/>
          </p15:clr>
        </p15:guide>
        <p15:guide id="2" pos="2198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作者" initials="作" lastIdx="0" clrIdx="2"/>
  <p:cmAuthor id="2" name="zhangshuai" initials="z" lastIdx="1" clrIdx="3">
    <p:extLst>
      <p:ext uri="{19B8F6BF-5375-455C-9EA6-DF929625EA0E}">
        <p15:presenceInfo xmlns:p15="http://schemas.microsoft.com/office/powerpoint/2012/main" userId="zhangshuai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0C0"/>
    <a:srgbClr val="C00000"/>
    <a:srgbClr val="9DC3E6"/>
    <a:srgbClr val="EBEBEB"/>
    <a:srgbClr val="EE3636"/>
    <a:srgbClr val="D2DEEF"/>
    <a:srgbClr val="F49022"/>
    <a:srgbClr val="BBE0E3"/>
    <a:srgbClr val="586A6C"/>
    <a:srgbClr val="808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80" autoAdjust="0"/>
    <p:restoredTop sz="90446" autoAdjust="0"/>
  </p:normalViewPr>
  <p:slideViewPr>
    <p:cSldViewPr>
      <p:cViewPr varScale="1">
        <p:scale>
          <a:sx n="86" d="100"/>
          <a:sy n="86" d="100"/>
        </p:scale>
        <p:origin x="906" y="78"/>
      </p:cViewPr>
      <p:guideLst>
        <p:guide orient="horz" pos="1625"/>
        <p:guide orient="horz" pos="2319"/>
        <p:guide pos="2931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4" d="100"/>
          <a:sy n="54" d="100"/>
        </p:scale>
        <p:origin x="-2610" y="-84"/>
      </p:cViewPr>
      <p:guideLst>
        <p:guide orient="horz" pos="2889"/>
        <p:guide pos="2198"/>
      </p:guideLst>
    </p:cSldViewPr>
  </p:notesViewPr>
  <p:gridSpacing cx="45000" cy="45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l">
              <a:defRPr sz="1200">
                <a:latin typeface="Tahoma" panose="020B0604030504040204" pitchFamily="34" charset="0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defRPr sz="1200">
                <a:latin typeface="Tahoma" panose="020B0604030504040204" pitchFamily="34" charset="0"/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608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l">
              <a:defRPr sz="1200">
                <a:latin typeface="Tahoma" panose="020B0604030504040204" pitchFamily="34" charset="0"/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608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r">
              <a:defRPr sz="1200">
                <a:latin typeface="Tahoma" panose="020B0604030504040204" pitchFamily="34" charset="0"/>
                <a:ea typeface="+mn-ea"/>
              </a:defRPr>
            </a:lvl1pPr>
          </a:lstStyle>
          <a:p>
            <a:pPr>
              <a:defRPr/>
            </a:pPr>
            <a:fld id="{DB3C531B-D83C-493A-84AD-316F78881EC3}" type="slidenum">
              <a:rPr lang="zh-CN" altLang="en-US"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l">
              <a:defRPr sz="1200">
                <a:latin typeface="Tahoma" panose="020B0604030504040204" pitchFamily="34" charset="0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defRPr sz="1200">
                <a:latin typeface="Tahoma" panose="020B0604030504040204" pitchFamily="34" charset="0"/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813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</a:ln>
        </p:spPr>
      </p:sp>
      <p:sp>
        <p:nvSpPr>
          <p:cNvPr id="4813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en-US" altLang="zh-CN" noProof="0"/>
              <a:t>Click to edit Master text styles</a:t>
            </a:r>
          </a:p>
          <a:p>
            <a:pPr lvl="1"/>
            <a:r>
              <a:rPr lang="en-US" altLang="zh-CN" noProof="0"/>
              <a:t>Second level</a:t>
            </a:r>
          </a:p>
          <a:p>
            <a:pPr lvl="2"/>
            <a:r>
              <a:rPr lang="en-US" altLang="zh-CN" noProof="0"/>
              <a:t>Third level</a:t>
            </a:r>
          </a:p>
          <a:p>
            <a:pPr lvl="3"/>
            <a:r>
              <a:rPr lang="en-US" altLang="zh-CN" noProof="0"/>
              <a:t>Fourth level</a:t>
            </a:r>
          </a:p>
          <a:p>
            <a:pPr lvl="4"/>
            <a:r>
              <a:rPr lang="en-US" altLang="zh-CN" noProof="0"/>
              <a:t>Fifth level</a:t>
            </a:r>
          </a:p>
        </p:txBody>
      </p:sp>
      <p:sp>
        <p:nvSpPr>
          <p:cNvPr id="4813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l">
              <a:defRPr sz="1200">
                <a:latin typeface="Tahoma" panose="020B0604030504040204" pitchFamily="34" charset="0"/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813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r">
              <a:defRPr sz="1200">
                <a:latin typeface="Tahoma" panose="020B0604030504040204" pitchFamily="34" charset="0"/>
                <a:ea typeface="+mn-ea"/>
              </a:defRPr>
            </a:lvl1pPr>
          </a:lstStyle>
          <a:p>
            <a:pPr>
              <a:defRPr/>
            </a:pPr>
            <a:fld id="{CB801823-96DB-4EC2-991A-2DEE593AD1DA}" type="slidenum">
              <a:rPr lang="zh-CN" altLang="en-US"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703060505090304" pitchFamily="18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703060505090304" pitchFamily="18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703060505090304" pitchFamily="18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703060505090304" pitchFamily="18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703060505090304" pitchFamily="18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切片</a:t>
            </a:r>
            <a:r>
              <a:rPr lang="en-US" altLang="zh-CN" dirty="0"/>
              <a:t>1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B801823-96DB-4EC2-991A-2DEE593AD1DA}" type="slidenum">
              <a:rPr lang="zh-CN" altLang="en-US" smtClean="0"/>
              <a:t>1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同学们大家好。今天向大家提出的一个思考题，大家看一下，这是什么？</a:t>
            </a:r>
            <a:endParaRPr lang="en-US" altLang="zh-CN" dirty="0"/>
          </a:p>
          <a:p>
            <a:r>
              <a:rPr lang="zh-CN" altLang="en-US" dirty="0"/>
              <a:t>付款码</a:t>
            </a:r>
            <a:endParaRPr lang="en-US" altLang="zh-CN" dirty="0"/>
          </a:p>
          <a:p>
            <a:r>
              <a:rPr lang="zh-CN" altLang="en-US" dirty="0"/>
              <a:t>当大家使用这个付款码付款的时候，大家要输入什么呢？</a:t>
            </a:r>
            <a:endParaRPr lang="en-US" altLang="zh-CN" dirty="0"/>
          </a:p>
          <a:p>
            <a:r>
              <a:rPr lang="zh-CN" altLang="en-US" dirty="0"/>
              <a:t>密码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B801823-96DB-4EC2-991A-2DEE593AD1DA}" type="slidenum">
              <a:rPr lang="zh-CN" altLang="en-US" smtClean="0"/>
              <a:t>2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B801823-96DB-4EC2-991A-2DEE593AD1DA}" type="slidenum">
              <a:rPr lang="zh-CN" altLang="en-US" smtClean="0"/>
              <a:t>3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B801823-96DB-4EC2-991A-2DEE593AD1DA}" type="slidenum">
              <a:rPr lang="zh-CN" altLang="en-US" smtClean="0"/>
              <a:t>4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B801823-96DB-4EC2-991A-2DEE593AD1DA}" type="slidenum">
              <a:rPr lang="zh-CN" altLang="en-US" smtClean="0"/>
              <a:t>8</a:t>
            </a:fld>
            <a:endParaRPr lang="en-US" altLang="zh-C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带有导航栏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接连接符 14"/>
          <p:cNvSpPr>
            <a:spLocks noChangeShapeType="1"/>
          </p:cNvSpPr>
          <p:nvPr userDrawn="1"/>
        </p:nvSpPr>
        <p:spPr bwMode="auto">
          <a:xfrm>
            <a:off x="1671638" y="951313"/>
            <a:ext cx="0" cy="4192190"/>
          </a:xfrm>
          <a:prstGeom prst="line">
            <a:avLst/>
          </a:prstGeom>
          <a:noFill/>
          <a:ln w="9525">
            <a:solidFill>
              <a:schemeClr val="accent1"/>
            </a:solidFill>
            <a:miter lim="800000"/>
            <a:head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" name="标题 1"/>
          <p:cNvSpPr>
            <a:spLocks noGrp="1"/>
          </p:cNvSpPr>
          <p:nvPr>
            <p:ph type="title"/>
          </p:nvPr>
        </p:nvSpPr>
        <p:spPr>
          <a:xfrm>
            <a:off x="2195739" y="141482"/>
            <a:ext cx="67688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>
              <a:defRPr lang="zh-CN" altLang="en-US" sz="2000" b="0" dirty="0">
                <a:solidFill>
                  <a:srgbClr val="0070C0"/>
                </a:solidFill>
              </a:defRPr>
            </a:lvl1pPr>
          </a:lstStyle>
          <a:p>
            <a:pPr lvl="0" algn="r"/>
            <a:r>
              <a:rPr lang="zh-CN" altLang="en-US" dirty="0"/>
              <a:t>单击此处编辑母版标题样式</a:t>
            </a:r>
          </a:p>
        </p:txBody>
      </p:sp>
      <p:sp>
        <p:nvSpPr>
          <p:cNvPr id="4" name="内容占位符 2"/>
          <p:cNvSpPr>
            <a:spLocks noGrp="1"/>
          </p:cNvSpPr>
          <p:nvPr>
            <p:ph idx="1"/>
          </p:nvPr>
        </p:nvSpPr>
        <p:spPr>
          <a:xfrm>
            <a:off x="1835696" y="843559"/>
            <a:ext cx="6984776" cy="3744416"/>
          </a:xfrm>
          <a:prstGeom prst="rect">
            <a:avLst/>
          </a:prstGeom>
        </p:spPr>
        <p:txBody>
          <a:bodyPr/>
          <a:lstStyle>
            <a:lvl1pPr>
              <a:lnSpc>
                <a:spcPts val="2500"/>
              </a:lnSpc>
              <a:buSzPct val="100000"/>
              <a:buFont typeface="Wingdings" panose="05000000000000000000" pitchFamily="2" charset="2"/>
              <a:buChar char="n"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defRPr>
            </a:lvl1pPr>
            <a:lvl2pPr>
              <a:lnSpc>
                <a:spcPts val="2500"/>
              </a:lnSpc>
              <a:buSzPct val="100000"/>
              <a:buFont typeface="Wingdings" panose="05000000000000000000" pitchFamily="2" charset="2"/>
              <a:buChar char="u"/>
              <a:defRPr sz="1600" b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defRPr>
            </a:lvl2pPr>
            <a:lvl3pPr>
              <a:lnSpc>
                <a:spcPts val="2500"/>
              </a:lnSpc>
              <a:buClr>
                <a:srgbClr val="0E9CDE"/>
              </a:buClr>
              <a:buSzPct val="85000"/>
              <a:buFont typeface="Wingdings" panose="05000000000000000000" pitchFamily="2" charset="2"/>
              <a:buChar char="Ø"/>
              <a:defRPr sz="1400" b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defRPr>
            </a:lvl3pPr>
            <a:lvl4pPr>
              <a:defRPr sz="1800" b="1">
                <a:latin typeface="+mn-lt"/>
                <a:ea typeface="+mn-ea"/>
              </a:defRPr>
            </a:lvl4pPr>
            <a:lvl5pPr>
              <a:defRPr sz="1600" b="1">
                <a:latin typeface="+mn-lt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5" name="内容占位符 2"/>
          <p:cNvSpPr>
            <a:spLocks noGrp="1"/>
          </p:cNvSpPr>
          <p:nvPr>
            <p:ph idx="10" hasCustomPrompt="1"/>
          </p:nvPr>
        </p:nvSpPr>
        <p:spPr>
          <a:xfrm>
            <a:off x="107504" y="843558"/>
            <a:ext cx="1440160" cy="3744416"/>
          </a:xfrm>
          <a:prstGeom prst="rect">
            <a:avLst/>
          </a:prstGeom>
        </p:spPr>
        <p:txBody>
          <a:bodyPr/>
          <a:lstStyle>
            <a:lvl1pPr>
              <a:lnSpc>
                <a:spcPts val="2500"/>
              </a:lnSpc>
              <a:buSzPct val="100000"/>
              <a:buFont typeface="Wingdings" panose="05000000000000000000" pitchFamily="2" charset="2"/>
              <a:buChar char="n"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defRPr>
            </a:lvl1pPr>
            <a:lvl2pPr>
              <a:lnSpc>
                <a:spcPts val="2500"/>
              </a:lnSpc>
              <a:buSzPct val="100000"/>
              <a:buFont typeface="Wingdings" panose="05000000000000000000" pitchFamily="2" charset="2"/>
              <a:buChar char="u"/>
              <a:defRPr sz="1600" b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defRPr>
            </a:lvl2pPr>
            <a:lvl3pPr>
              <a:lnSpc>
                <a:spcPts val="2500"/>
              </a:lnSpc>
              <a:buClr>
                <a:srgbClr val="0E9CDE"/>
              </a:buClr>
              <a:buSzPct val="85000"/>
              <a:buFont typeface="Wingdings" panose="05000000000000000000" pitchFamily="2" charset="2"/>
              <a:buChar char="Ø"/>
              <a:defRPr sz="1400" b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defRPr>
            </a:lvl3pPr>
            <a:lvl4pPr>
              <a:defRPr sz="1800" b="1">
                <a:latin typeface="+mn-lt"/>
                <a:ea typeface="+mn-ea"/>
              </a:defRPr>
            </a:lvl4pPr>
            <a:lvl5pPr>
              <a:defRPr sz="1600" b="1">
                <a:latin typeface="+mn-lt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单击此处编辑式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没有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>
            <p:ph type="title"/>
          </p:nvPr>
        </p:nvSpPr>
        <p:spPr>
          <a:xfrm>
            <a:off x="2195739" y="141482"/>
            <a:ext cx="67688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>
              <a:defRPr lang="zh-CN" altLang="en-US" sz="2000" b="0" dirty="0">
                <a:solidFill>
                  <a:srgbClr val="0070C0"/>
                </a:solidFill>
              </a:defRPr>
            </a:lvl1pPr>
          </a:lstStyle>
          <a:p>
            <a:pPr lvl="0" algn="r"/>
            <a:r>
              <a:rPr lang="zh-CN" altLang="en-US" dirty="0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首页">
    <p:bg>
      <p:bgPr>
        <a:blipFill>
          <a:blip r:embed="rId2" cstate="print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ctrTitle"/>
          </p:nvPr>
        </p:nvSpPr>
        <p:spPr>
          <a:xfrm>
            <a:off x="685800" y="1253209"/>
            <a:ext cx="7772400" cy="1102519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ctr">
              <a:defRPr sz="4000" b="1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4" name="副标题 2"/>
          <p:cNvSpPr>
            <a:spLocks noGrp="1"/>
          </p:cNvSpPr>
          <p:nvPr>
            <p:ph type="subTitle" idx="1"/>
          </p:nvPr>
        </p:nvSpPr>
        <p:spPr>
          <a:xfrm>
            <a:off x="683568" y="2283718"/>
            <a:ext cx="7776864" cy="59406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8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pic>
        <p:nvPicPr>
          <p:cNvPr id="23" name="图片 61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113" y="3082826"/>
            <a:ext cx="9155113" cy="2081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圆角矩形 4"/>
          <p:cNvSpPr>
            <a:spLocks noChangeArrowheads="1"/>
          </p:cNvSpPr>
          <p:nvPr userDrawn="1"/>
        </p:nvSpPr>
        <p:spPr bwMode="auto">
          <a:xfrm>
            <a:off x="2442815" y="3962401"/>
            <a:ext cx="4289425" cy="359569"/>
          </a:xfrm>
          <a:prstGeom prst="roundRect">
            <a:avLst>
              <a:gd name="adj" fmla="val 7292"/>
            </a:avLst>
          </a:prstGeom>
          <a:solidFill>
            <a:srgbClr val="FFFFFF">
              <a:alpha val="3215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90204" pitchFamily="34" charset="0"/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知识很简单  学习很快乐</a:t>
            </a:r>
            <a:endParaRPr lang="zh-CN" altLang="zh-CN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5" name="文本框 147"/>
          <p:cNvSpPr>
            <a:spLocks noChangeArrowheads="1"/>
          </p:cNvSpPr>
          <p:nvPr userDrawn="1"/>
        </p:nvSpPr>
        <p:spPr bwMode="auto">
          <a:xfrm>
            <a:off x="2442812" y="3507854"/>
            <a:ext cx="42672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90204" pitchFamily="34" charset="0"/>
              <a:buNone/>
            </a:pP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《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云架构实战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》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 网工学院</a:t>
            </a:r>
            <a:endParaRPr lang="zh-CN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不带方块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195739" y="141482"/>
            <a:ext cx="67688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algn="r">
              <a:defRPr sz="2000" b="0">
                <a:solidFill>
                  <a:srgbClr val="0070C0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79512" y="771550"/>
            <a:ext cx="8640960" cy="3744416"/>
          </a:xfrm>
          <a:prstGeom prst="rect">
            <a:avLst/>
          </a:prstGeom>
        </p:spPr>
        <p:txBody>
          <a:bodyPr/>
          <a:lstStyle>
            <a:lvl1pPr>
              <a:lnSpc>
                <a:spcPts val="2500"/>
              </a:lnSpc>
              <a:buSzPct val="100000"/>
              <a:buFont typeface="Wingdings" panose="05000000000000000000" pitchFamily="2" charset="2"/>
              <a:buChar char="n"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defRPr>
            </a:lvl1pPr>
            <a:lvl2pPr>
              <a:lnSpc>
                <a:spcPts val="2500"/>
              </a:lnSpc>
              <a:buSzPct val="100000"/>
              <a:buFont typeface="Wingdings" panose="05000000000000000000" pitchFamily="2" charset="2"/>
              <a:buChar char="u"/>
              <a:defRPr sz="1600" b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defRPr>
            </a:lvl2pPr>
            <a:lvl3pPr>
              <a:lnSpc>
                <a:spcPts val="2500"/>
              </a:lnSpc>
              <a:buClr>
                <a:srgbClr val="0E9CDE"/>
              </a:buClr>
              <a:buSzPct val="85000"/>
              <a:buFont typeface="Wingdings" panose="05000000000000000000" pitchFamily="2" charset="2"/>
              <a:buChar char="Ø"/>
              <a:defRPr sz="1400" b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defRPr>
            </a:lvl3pPr>
            <a:lvl4pPr>
              <a:defRPr sz="1800" b="1">
                <a:latin typeface="+mn-lt"/>
                <a:ea typeface="+mn-ea"/>
              </a:defRPr>
            </a:lvl4pPr>
            <a:lvl5pPr>
              <a:defRPr sz="1600" b="1">
                <a:latin typeface="+mn-lt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195739" y="141482"/>
            <a:ext cx="67688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algn="r">
              <a:defRPr sz="2000" b="0">
                <a:solidFill>
                  <a:srgbClr val="0070C0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79512" y="771550"/>
            <a:ext cx="8640960" cy="3672408"/>
          </a:xfrm>
          <a:prstGeom prst="rect">
            <a:avLst/>
          </a:prstGeom>
        </p:spPr>
        <p:txBody>
          <a:bodyPr/>
          <a:lstStyle>
            <a:lvl1pPr>
              <a:lnSpc>
                <a:spcPts val="2500"/>
              </a:lnSpc>
              <a:buSzPct val="100000"/>
              <a:buFont typeface="Wingdings" panose="05000000000000000000" pitchFamily="2" charset="2"/>
              <a:buChar char="n"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defRPr>
            </a:lvl1pPr>
            <a:lvl2pPr>
              <a:lnSpc>
                <a:spcPts val="2500"/>
              </a:lnSpc>
              <a:buSzPct val="100000"/>
              <a:buFont typeface="Wingdings" panose="05000000000000000000" pitchFamily="2" charset="2"/>
              <a:buChar char="u"/>
              <a:defRPr sz="1600" b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defRPr>
            </a:lvl2pPr>
            <a:lvl3pPr>
              <a:lnSpc>
                <a:spcPts val="2500"/>
              </a:lnSpc>
              <a:buClr>
                <a:srgbClr val="0E9CDE"/>
              </a:buClr>
              <a:buSzPct val="85000"/>
              <a:buFont typeface="Wingdings" panose="05000000000000000000" pitchFamily="2" charset="2"/>
              <a:buChar char="Ø"/>
              <a:defRPr sz="1400" b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defRPr>
            </a:lvl3pPr>
            <a:lvl4pPr>
              <a:defRPr sz="1800" b="1">
                <a:latin typeface="+mn-lt"/>
                <a:ea typeface="+mn-ea"/>
              </a:defRPr>
            </a:lvl4pPr>
            <a:lvl5pPr>
              <a:defRPr sz="1600" b="1">
                <a:latin typeface="+mn-lt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195739" y="141482"/>
            <a:ext cx="67688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algn="r">
              <a:defRPr sz="2000" b="0">
                <a:solidFill>
                  <a:srgbClr val="0070C0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23528" y="1203598"/>
            <a:ext cx="8352928" cy="3137572"/>
          </a:xfrm>
          <a:prstGeom prst="rect">
            <a:avLst/>
          </a:prstGeom>
        </p:spPr>
        <p:txBody>
          <a:bodyPr/>
          <a:lstStyle>
            <a:lvl1pPr>
              <a:lnSpc>
                <a:spcPts val="2500"/>
              </a:lnSpc>
              <a:buSzPct val="100000"/>
              <a:buFont typeface="Wingdings" panose="05000000000000000000" pitchFamily="2" charset="2"/>
              <a:buChar char="n"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defRPr>
            </a:lvl1pPr>
            <a:lvl2pPr>
              <a:lnSpc>
                <a:spcPts val="2500"/>
              </a:lnSpc>
              <a:buSzPct val="100000"/>
              <a:buFont typeface="Wingdings" panose="05000000000000000000" pitchFamily="2" charset="2"/>
              <a:buChar char="u"/>
              <a:defRPr sz="1600" b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defRPr>
            </a:lvl2pPr>
            <a:lvl3pPr>
              <a:lnSpc>
                <a:spcPts val="2500"/>
              </a:lnSpc>
              <a:buClr>
                <a:srgbClr val="0E9CDE"/>
              </a:buClr>
              <a:buSzPct val="85000"/>
              <a:buFont typeface="Wingdings" panose="05000000000000000000" pitchFamily="2" charset="2"/>
              <a:buChar char="Ø"/>
              <a:defRPr sz="1400" b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defRPr>
            </a:lvl3pPr>
            <a:lvl4pPr>
              <a:defRPr sz="1800" b="1">
                <a:latin typeface="+mn-lt"/>
                <a:ea typeface="+mn-ea"/>
              </a:defRPr>
            </a:lvl4pPr>
            <a:lvl5pPr>
              <a:defRPr sz="1600" b="1">
                <a:latin typeface="+mn-lt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4" name="副标题 2"/>
          <p:cNvSpPr>
            <a:spLocks noGrp="1"/>
          </p:cNvSpPr>
          <p:nvPr>
            <p:ph type="subTitle" idx="10" hasCustomPrompt="1"/>
          </p:nvPr>
        </p:nvSpPr>
        <p:spPr>
          <a:xfrm>
            <a:off x="467544" y="771550"/>
            <a:ext cx="7488832" cy="36004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/>
              <a:t>单击此处编辑</a:t>
            </a:r>
          </a:p>
        </p:txBody>
      </p:sp>
      <p:sp>
        <p:nvSpPr>
          <p:cNvPr id="10" name="矩形 17"/>
          <p:cNvSpPr>
            <a:spLocks noChangeArrowheads="1"/>
          </p:cNvSpPr>
          <p:nvPr userDrawn="1"/>
        </p:nvSpPr>
        <p:spPr bwMode="auto">
          <a:xfrm>
            <a:off x="0" y="771550"/>
            <a:ext cx="161764" cy="330994"/>
          </a:xfrm>
          <a:prstGeom prst="rect">
            <a:avLst/>
          </a:prstGeom>
          <a:solidFill>
            <a:srgbClr val="3F95D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357685" y="214296"/>
            <a:ext cx="4606927" cy="392415"/>
          </a:xfrm>
          <a:solidFill>
            <a:schemeClr val="bg1"/>
          </a:solidFill>
        </p:spPr>
        <p:txBody>
          <a:bodyPr>
            <a:spAutoFit/>
          </a:bodyPr>
          <a:lstStyle>
            <a:lvl1pPr>
              <a:defRPr sz="2100" b="1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84254" y="910817"/>
            <a:ext cx="7645398" cy="3857652"/>
          </a:xfrm>
        </p:spPr>
        <p:txBody>
          <a:bodyPr/>
          <a:lstStyle>
            <a:lvl1pPr>
              <a:buSzPct val="100000"/>
              <a:buFont typeface="Wingdings" panose="05000000000000000000" pitchFamily="2" charset="2"/>
              <a:buChar char="n"/>
              <a:defRPr b="1">
                <a:latin typeface="+mn-lt"/>
              </a:defRPr>
            </a:lvl1pPr>
            <a:lvl2pPr>
              <a:buSzPct val="100000"/>
              <a:buFont typeface="Wingdings" panose="05000000000000000000" pitchFamily="2" charset="2"/>
              <a:buChar char="u"/>
              <a:defRPr b="1">
                <a:latin typeface="+mn-lt"/>
              </a:defRPr>
            </a:lvl2pPr>
            <a:lvl3pPr>
              <a:buClr>
                <a:srgbClr val="0E9CDE"/>
              </a:buClr>
              <a:buSzPct val="85000"/>
              <a:buFont typeface="Wingdings" panose="05000000000000000000" pitchFamily="2" charset="2"/>
              <a:buChar char="Ø"/>
              <a:defRPr b="1">
                <a:latin typeface="+mn-lt"/>
                <a:ea typeface="+mn-ea"/>
              </a:defRPr>
            </a:lvl3pPr>
            <a:lvl4pPr>
              <a:defRPr sz="1350" b="1">
                <a:latin typeface="+mn-lt"/>
                <a:ea typeface="+mn-ea"/>
              </a:defRPr>
            </a:lvl4pPr>
            <a:lvl5pPr>
              <a:defRPr sz="1200" b="1">
                <a:latin typeface="+mn-lt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0"/>
          </p:nvPr>
        </p:nvSpPr>
        <p:spPr>
          <a:xfrm>
            <a:off x="6938963" y="4816079"/>
            <a:ext cx="2133600" cy="273844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22BC04B-702B-4CBB-87CA-63CD96333525}" type="slidenum">
              <a:rPr lang="zh-CN" altLang="en-US" smtClean="0"/>
              <a:t>‹#›</a:t>
            </a:fld>
            <a:r>
              <a:rPr lang="en-US" altLang="zh-CN" dirty="0"/>
              <a:t>/40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>
            <p:ph type="title"/>
          </p:nvPr>
        </p:nvSpPr>
        <p:spPr>
          <a:xfrm>
            <a:off x="2195739" y="141482"/>
            <a:ext cx="6768877" cy="4801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algn="r">
              <a:defRPr sz="2800" b="1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microsoft.com/office/2007/relationships/hdphoto" Target="../media/hdphoto1.wdp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图片 3"/>
          <p:cNvPicPr>
            <a:picLocks noChangeAspect="1" noChangeArrowheads="1"/>
          </p:cNvPicPr>
          <p:nvPr userDrawn="1"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矩形 17"/>
          <p:cNvSpPr>
            <a:spLocks noChangeArrowheads="1"/>
          </p:cNvSpPr>
          <p:nvPr userDrawn="1"/>
        </p:nvSpPr>
        <p:spPr bwMode="auto">
          <a:xfrm>
            <a:off x="8623697" y="4693446"/>
            <a:ext cx="522684" cy="330994"/>
          </a:xfrm>
          <a:prstGeom prst="rect">
            <a:avLst/>
          </a:prstGeom>
          <a:solidFill>
            <a:srgbClr val="3F95D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28" name="矩形 31"/>
          <p:cNvSpPr>
            <a:spLocks noChangeArrowheads="1"/>
          </p:cNvSpPr>
          <p:nvPr userDrawn="1"/>
        </p:nvSpPr>
        <p:spPr bwMode="auto">
          <a:xfrm flipV="1">
            <a:off x="3" y="555526"/>
            <a:ext cx="9146381" cy="41126"/>
          </a:xfrm>
          <a:prstGeom prst="rect">
            <a:avLst/>
          </a:prstGeom>
          <a:solidFill>
            <a:srgbClr val="3F95D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29" name="TextBox 15"/>
          <p:cNvSpPr>
            <a:spLocks noChangeArrowheads="1"/>
          </p:cNvSpPr>
          <p:nvPr userDrawn="1"/>
        </p:nvSpPr>
        <p:spPr bwMode="auto">
          <a:xfrm>
            <a:off x="8792769" y="4731544"/>
            <a:ext cx="47160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9pPr>
          </a:lstStyle>
          <a:p>
            <a:fld id="{F0D41CE8-2465-49E5-8469-C528E9CDFDF7}" type="slidenum">
              <a:rPr lang="zh-CN" altLang="en-US" sz="1600">
                <a:solidFill>
                  <a:schemeClr val="bg1"/>
                </a:solidFill>
                <a:latin typeface="Calibri" panose="020F0502020204030204" pitchFamily="34" charset="0"/>
                <a:sym typeface="宋体" panose="02010600030101010101" pitchFamily="2" charset="-122"/>
              </a:rPr>
              <a:t>‹#›</a:t>
            </a:fld>
            <a:r>
              <a:rPr lang="zh-CN" altLang="en-US" sz="1600" dirty="0">
                <a:solidFill>
                  <a:schemeClr val="bg1"/>
                </a:solidFill>
                <a:latin typeface="Calibri" panose="020F0502020204030204" pitchFamily="34" charset="0"/>
                <a:sym typeface="宋体" panose="02010600030101010101" pitchFamily="2" charset="-122"/>
              </a:rPr>
              <a:t> 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9" name="图片 3"/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88438"/>
            <a:ext cx="1547664" cy="395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txStyles>
    <p:titleStyle>
      <a:lvl1pPr marL="913130" indent="-91313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  <a:sym typeface="Browallia New" panose="020B0604020202020204" charset="0"/>
        </a:defRPr>
      </a:lvl1pPr>
      <a:lvl2pPr marL="913130" indent="-91313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Browallia New" panose="020B0604020202020204" charset="0"/>
          <a:ea typeface="微软雅黑" panose="020B0503020204020204" pitchFamily="34" charset="-122"/>
          <a:sym typeface="Browallia New" panose="020B0604020202020204" charset="0"/>
        </a:defRPr>
      </a:lvl2pPr>
      <a:lvl3pPr marL="913130" indent="-91313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Browallia New" panose="020B0604020202020204" charset="0"/>
          <a:ea typeface="微软雅黑" panose="020B0503020204020204" pitchFamily="34" charset="-122"/>
          <a:sym typeface="Browallia New" panose="020B0604020202020204" charset="0"/>
        </a:defRPr>
      </a:lvl3pPr>
      <a:lvl4pPr marL="913130" indent="-91313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Browallia New" panose="020B0604020202020204" charset="0"/>
          <a:ea typeface="微软雅黑" panose="020B0503020204020204" pitchFamily="34" charset="-122"/>
          <a:sym typeface="Browallia New" panose="020B0604020202020204" charset="0"/>
        </a:defRPr>
      </a:lvl4pPr>
      <a:lvl5pPr marL="913130" indent="-91313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Browallia New" panose="020B0604020202020204" charset="0"/>
          <a:ea typeface="微软雅黑" panose="020B0503020204020204" pitchFamily="34" charset="-122"/>
          <a:sym typeface="Browallia New" panose="020B0604020202020204" charset="0"/>
        </a:defRPr>
      </a:lvl5pPr>
      <a:lvl6pPr marL="13716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Browallia New" panose="020B0604020202020204" charset="0"/>
          <a:ea typeface="微软雅黑" panose="020B0503020204020204" pitchFamily="34" charset="-122"/>
          <a:sym typeface="Browallia New" panose="020B0604020202020204" charset="0"/>
        </a:defRPr>
      </a:lvl6pPr>
      <a:lvl7pPr marL="18288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Browallia New" panose="020B0604020202020204" charset="0"/>
          <a:ea typeface="微软雅黑" panose="020B0503020204020204" pitchFamily="34" charset="-122"/>
          <a:sym typeface="Browallia New" panose="020B0604020202020204" charset="0"/>
        </a:defRPr>
      </a:lvl7pPr>
      <a:lvl8pPr marL="22860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Browallia New" panose="020B0604020202020204" charset="0"/>
          <a:ea typeface="微软雅黑" panose="020B0503020204020204" pitchFamily="34" charset="-122"/>
          <a:sym typeface="Browallia New" panose="020B0604020202020204" charset="0"/>
        </a:defRPr>
      </a:lvl8pPr>
      <a:lvl9pPr marL="27432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Browallia New" panose="020B0604020202020204" charset="0"/>
          <a:ea typeface="微软雅黑" panose="020B0503020204020204" pitchFamily="34" charset="-122"/>
          <a:sym typeface="Browallia New" panose="020B0604020202020204" charset="0"/>
        </a:defRPr>
      </a:lvl9pPr>
    </p:titleStyle>
    <p:bodyStyle>
      <a:lvl1pPr marL="227330" indent="-22733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1pPr>
      <a:lvl2pPr marL="684530" indent="-22733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2pPr>
      <a:lvl3pPr marL="1141730" indent="-22733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3pPr>
      <a:lvl4pPr marL="1598930" indent="-22733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9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4pPr>
      <a:lvl5pPr marL="2056130" indent="-22733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9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5pPr>
      <a:lvl6pPr marL="25146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996749"/>
            <a:ext cx="7772400" cy="1358979"/>
          </a:xfrm>
        </p:spPr>
        <p:txBody>
          <a:bodyPr>
            <a:normAutofit/>
          </a:bodyPr>
          <a:lstStyle/>
          <a:p>
            <a:r>
              <a:rPr lang="en-US" altLang="zh-CN" sz="3200" dirty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FTP</a:t>
            </a:r>
            <a:r>
              <a:rPr lang="zh-CN" altLang="en-US" sz="3200" dirty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锁定家目录、限速</a:t>
            </a:r>
          </a:p>
        </p:txBody>
      </p:sp>
      <p:sp>
        <p:nvSpPr>
          <p:cNvPr id="4" name="副标题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sz="2000" dirty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+mj-cs"/>
                <a:sym typeface="Browallia New" panose="020B0604020202020204" charset="0"/>
              </a:rPr>
              <a:t>张帅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64"/>
    </mc:Choice>
    <mc:Fallback xmlns="">
      <p:transition spd="slow" advTm="964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30" name="Picture 10" descr="https://timgsa.baidu.com/timg?image&amp;quality=80&amp;size=b9999_10000&amp;sec=1561299696313&amp;di=76871664caa4351586c5d90304990880&amp;imgtype=0&amp;src=http%3A%2F%2Fimg.mp.sohu.com%2Fupload%2F20170627%2F1e554c51024c4367b4d057d6852a6ee7_th.png">
            <a:extLst>
              <a:ext uri="{FF2B5EF4-FFF2-40B4-BE49-F238E27FC236}">
                <a16:creationId xmlns:a16="http://schemas.microsoft.com/office/drawing/2014/main" id="{E14E1A4C-0DB0-4411-8F08-35D4BD41E9D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38" y="3161100"/>
            <a:ext cx="4590261" cy="198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072E2A19-8D3F-47A5-ADD1-C7F3A7A93B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5739" y="141482"/>
            <a:ext cx="6768877" cy="377026"/>
          </a:xfrm>
        </p:spPr>
        <p:txBody>
          <a:bodyPr/>
          <a:lstStyle/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测试</a:t>
            </a:r>
            <a:r>
              <a:rPr lang="en-US" altLang="zh-CN" dirty="0">
                <a:latin typeface="华文中宋" panose="02010600040101010101" pitchFamily="2" charset="-122"/>
                <a:ea typeface="华文中宋" panose="02010600040101010101" pitchFamily="2" charset="-122"/>
              </a:rPr>
              <a:t>2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701AC39-0306-4E98-9C3A-60B4571C62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726750"/>
            <a:ext cx="8352928" cy="2655000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sz="1600" dirty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限速后：</a:t>
            </a:r>
            <a:endParaRPr lang="en-US" altLang="zh-CN" sz="1600" dirty="0">
              <a:solidFill>
                <a:schemeClr val="tx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600" dirty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# </a:t>
            </a:r>
            <a:r>
              <a:rPr lang="en-US" altLang="zh-CN" sz="1600" dirty="0" err="1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lftp</a:t>
            </a:r>
            <a:r>
              <a:rPr lang="en-US" altLang="zh-CN" sz="1600" dirty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  192.168.152.135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600" dirty="0" err="1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lftp</a:t>
            </a:r>
            <a:r>
              <a:rPr lang="en-US" altLang="zh-CN" sz="1600" dirty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 192.168.152.135:/&gt; cd pub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600" dirty="0" err="1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lftp</a:t>
            </a:r>
            <a:r>
              <a:rPr lang="en-US" altLang="zh-CN" sz="1600" dirty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 192.168.152.135:/pub&gt; get jdk-8u20-linux-x64.rpm</a:t>
            </a:r>
          </a:p>
          <a:p>
            <a:pPr marL="0" lvl="0" indent="0">
              <a:lnSpc>
                <a:spcPct val="150000"/>
              </a:lnSpc>
              <a:spcBef>
                <a:spcPct val="0"/>
              </a:spcBef>
              <a:buSzTx/>
              <a:buNone/>
            </a:pPr>
            <a:r>
              <a:rPr lang="en-US" altLang="zh-CN" sz="1600" dirty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[</a:t>
            </a:r>
            <a:r>
              <a:rPr lang="zh-CN" altLang="zh-CN" sz="1600" dirty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0] </a:t>
            </a:r>
            <a:r>
              <a:rPr lang="en-US" altLang="zh-CN" sz="1600" dirty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get jdk-8u20-linux-x64.rpm</a:t>
            </a:r>
            <a:r>
              <a:rPr lang="zh-CN" altLang="zh-CN" sz="1600" dirty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 &amp;                                                  </a:t>
            </a:r>
          </a:p>
          <a:p>
            <a:pPr marL="0" indent="0">
              <a:lnSpc>
                <a:spcPct val="150000"/>
              </a:lnSpc>
              <a:spcBef>
                <a:spcPct val="0"/>
              </a:spcBef>
              <a:buSzTx/>
              <a:buNone/>
            </a:pPr>
            <a:r>
              <a:rPr lang="zh-CN" altLang="zh-CN" sz="1600" dirty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    `</a:t>
            </a:r>
            <a:r>
              <a:rPr lang="en-US" altLang="zh-CN" sz="1600" dirty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 jdk-8u20-linux-x64.rpm </a:t>
            </a:r>
            <a:r>
              <a:rPr lang="zh-CN" altLang="zh-CN" sz="1600" dirty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' at 1179648 (0%) </a:t>
            </a:r>
            <a:r>
              <a:rPr lang="en-US" altLang="zh-CN" sz="1600" b="1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9</a:t>
            </a:r>
            <a:r>
              <a:rPr lang="zh-CN" altLang="zh-CN" sz="1600" b="1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8.0K/s</a:t>
            </a:r>
            <a:r>
              <a:rPr lang="zh-CN" altLang="zh-CN" sz="1600" dirty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 eta:22h [正接收数据] </a:t>
            </a:r>
          </a:p>
          <a:p>
            <a:pPr marL="0" lvl="0" indent="0">
              <a:lnSpc>
                <a:spcPct val="150000"/>
              </a:lnSpc>
              <a:spcBef>
                <a:spcPct val="0"/>
              </a:spcBef>
              <a:buSzTx/>
              <a:buNone/>
            </a:pPr>
            <a:endParaRPr lang="zh-CN" altLang="en-US" sz="1800" dirty="0">
              <a:solidFill>
                <a:schemeClr val="tx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0" indent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50492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13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13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13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13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13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13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13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13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45831B-7AAA-4C04-BD93-7C52C45F7F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5739" y="141482"/>
            <a:ext cx="6768877" cy="377026"/>
          </a:xfrm>
        </p:spPr>
        <p:txBody>
          <a:bodyPr/>
          <a:lstStyle/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总结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56BC498-9ED1-4536-AA7C-F1B99352DD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1072" y="1176750"/>
            <a:ext cx="6120928" cy="2822572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altLang="zh-CN" sz="1800" dirty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FTP</a:t>
            </a:r>
            <a:r>
              <a:rPr lang="zh-CN" altLang="en-US" sz="1800" dirty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锁定家目录的</a:t>
            </a:r>
            <a:r>
              <a:rPr lang="zh-CN" altLang="en-US" sz="180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意义是什么</a:t>
            </a:r>
            <a:r>
              <a:rPr lang="zh-CN" altLang="en-US" sz="1800" dirty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？怎么锁定？</a:t>
            </a:r>
            <a:endParaRPr lang="en-US" altLang="zh-CN" sz="1800" dirty="0">
              <a:solidFill>
                <a:schemeClr val="tx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CN" sz="1800" dirty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FTP</a:t>
            </a:r>
            <a:r>
              <a:rPr lang="zh-CN" altLang="en-US" sz="1800" dirty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对用户限速的意义是什么？修改哪几个配置文件进行限速？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B441E16-D761-47D9-A48C-7EB5D64247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2000" y="2976750"/>
            <a:ext cx="1952381" cy="12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079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8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6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07" y="3102770"/>
            <a:ext cx="9144001" cy="2081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" name="Group 3"/>
          <p:cNvGrpSpPr/>
          <p:nvPr/>
        </p:nvGrpSpPr>
        <p:grpSpPr bwMode="auto">
          <a:xfrm>
            <a:off x="0" y="-204696"/>
            <a:ext cx="9151144" cy="3852068"/>
            <a:chOff x="0" y="107177"/>
            <a:chExt cx="9151144" cy="3852791"/>
          </a:xfrm>
        </p:grpSpPr>
        <p:sp>
          <p:nvSpPr>
            <p:cNvPr id="5" name="矩形 254"/>
            <p:cNvSpPr>
              <a:spLocks noChangeArrowheads="1"/>
            </p:cNvSpPr>
            <p:nvPr/>
          </p:nvSpPr>
          <p:spPr bwMode="auto">
            <a:xfrm>
              <a:off x="0" y="113953"/>
              <a:ext cx="9144000" cy="3846015"/>
            </a:xfrm>
            <a:custGeom>
              <a:avLst/>
              <a:gdLst>
                <a:gd name="T0" fmla="*/ 0 w 9144000"/>
                <a:gd name="T1" fmla="*/ 0 h 3846015"/>
                <a:gd name="T2" fmla="*/ 9144000 w 9144000"/>
                <a:gd name="T3" fmla="*/ 3846015 h 3846015"/>
              </a:gdLst>
              <a:ahLst/>
              <a:cxnLst/>
              <a:rect l="T0" t="T1" r="T2" b="T3"/>
              <a:pathLst>
                <a:path w="9144000" h="3846015">
                  <a:moveTo>
                    <a:pt x="0" y="0"/>
                  </a:moveTo>
                  <a:lnTo>
                    <a:pt x="9144000" y="0"/>
                  </a:lnTo>
                  <a:lnTo>
                    <a:pt x="9144000" y="3651870"/>
                  </a:lnTo>
                  <a:lnTo>
                    <a:pt x="4766144" y="3651870"/>
                  </a:lnTo>
                  <a:lnTo>
                    <a:pt x="4571999" y="3846015"/>
                  </a:lnTo>
                  <a:lnTo>
                    <a:pt x="4377855" y="3651870"/>
                  </a:lnTo>
                  <a:lnTo>
                    <a:pt x="0" y="3651870"/>
                  </a:lnTo>
                  <a:close/>
                </a:path>
              </a:pathLst>
            </a:custGeom>
            <a:solidFill>
              <a:srgbClr val="292929">
                <a:alpha val="2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" name="矩形 254"/>
            <p:cNvSpPr>
              <a:spLocks noChangeArrowheads="1"/>
            </p:cNvSpPr>
            <p:nvPr/>
          </p:nvSpPr>
          <p:spPr bwMode="auto">
            <a:xfrm>
              <a:off x="0" y="107177"/>
              <a:ext cx="9151144" cy="3738838"/>
            </a:xfrm>
            <a:custGeom>
              <a:avLst/>
              <a:gdLst>
                <a:gd name="T0" fmla="*/ 0 w 9144000"/>
                <a:gd name="T1" fmla="*/ 0 h 3846015"/>
                <a:gd name="T2" fmla="*/ 9144000 w 9144000"/>
                <a:gd name="T3" fmla="*/ 3846015 h 3846015"/>
                <a:gd name="connsiteX0" fmla="*/ 42863 w 9144000"/>
                <a:gd name="connsiteY0" fmla="*/ 643058 h 3846015"/>
                <a:gd name="connsiteX1" fmla="*/ 9144000 w 9144000"/>
                <a:gd name="connsiteY1" fmla="*/ 0 h 3846015"/>
                <a:gd name="connsiteX2" fmla="*/ 9144000 w 9144000"/>
                <a:gd name="connsiteY2" fmla="*/ 3651870 h 3846015"/>
                <a:gd name="connsiteX3" fmla="*/ 4766144 w 9144000"/>
                <a:gd name="connsiteY3" fmla="*/ 3651870 h 3846015"/>
                <a:gd name="connsiteX4" fmla="*/ 4571999 w 9144000"/>
                <a:gd name="connsiteY4" fmla="*/ 3846015 h 3846015"/>
                <a:gd name="connsiteX5" fmla="*/ 4377855 w 9144000"/>
                <a:gd name="connsiteY5" fmla="*/ 3651870 h 3846015"/>
                <a:gd name="connsiteX6" fmla="*/ 0 w 9144000"/>
                <a:gd name="connsiteY6" fmla="*/ 3651870 h 3846015"/>
                <a:gd name="connsiteX7" fmla="*/ 42863 w 9144000"/>
                <a:gd name="connsiteY7" fmla="*/ 643058 h 3846015"/>
                <a:gd name="connsiteX0-1" fmla="*/ 7145 w 9144000"/>
                <a:gd name="connsiteY0-2" fmla="*/ 121467 h 3846015"/>
                <a:gd name="connsiteX1-3" fmla="*/ 9144000 w 9144000"/>
                <a:gd name="connsiteY1-4" fmla="*/ 0 h 3846015"/>
                <a:gd name="connsiteX2-5" fmla="*/ 9144000 w 9144000"/>
                <a:gd name="connsiteY2-6" fmla="*/ 3651870 h 3846015"/>
                <a:gd name="connsiteX3-7" fmla="*/ 4766144 w 9144000"/>
                <a:gd name="connsiteY3-8" fmla="*/ 3651870 h 3846015"/>
                <a:gd name="connsiteX4-9" fmla="*/ 4571999 w 9144000"/>
                <a:gd name="connsiteY4-10" fmla="*/ 3846015 h 3846015"/>
                <a:gd name="connsiteX5-11" fmla="*/ 4377855 w 9144000"/>
                <a:gd name="connsiteY5-12" fmla="*/ 3651870 h 3846015"/>
                <a:gd name="connsiteX6-13" fmla="*/ 0 w 9144000"/>
                <a:gd name="connsiteY6-14" fmla="*/ 3651870 h 3846015"/>
                <a:gd name="connsiteX7-15" fmla="*/ 7145 w 9144000"/>
                <a:gd name="connsiteY7-16" fmla="*/ 121467 h 3846015"/>
                <a:gd name="connsiteX0-17" fmla="*/ 7145 w 9144000"/>
                <a:gd name="connsiteY0-18" fmla="*/ 0 h 3724548"/>
                <a:gd name="connsiteX1-19" fmla="*/ 8851106 w 9144000"/>
                <a:gd name="connsiteY1-20" fmla="*/ 392980 h 3724548"/>
                <a:gd name="connsiteX2-21" fmla="*/ 9144000 w 9144000"/>
                <a:gd name="connsiteY2-22" fmla="*/ 3530403 h 3724548"/>
                <a:gd name="connsiteX3-23" fmla="*/ 4766144 w 9144000"/>
                <a:gd name="connsiteY3-24" fmla="*/ 3530403 h 3724548"/>
                <a:gd name="connsiteX4-25" fmla="*/ 4571999 w 9144000"/>
                <a:gd name="connsiteY4-26" fmla="*/ 3724548 h 3724548"/>
                <a:gd name="connsiteX5-27" fmla="*/ 4377855 w 9144000"/>
                <a:gd name="connsiteY5-28" fmla="*/ 3530403 h 3724548"/>
                <a:gd name="connsiteX6-29" fmla="*/ 0 w 9144000"/>
                <a:gd name="connsiteY6-30" fmla="*/ 3530403 h 3724548"/>
                <a:gd name="connsiteX7-31" fmla="*/ 7145 w 9144000"/>
                <a:gd name="connsiteY7-32" fmla="*/ 0 h 3724548"/>
                <a:gd name="connsiteX0-33" fmla="*/ 7145 w 9151144"/>
                <a:gd name="connsiteY0-34" fmla="*/ 14290 h 3738838"/>
                <a:gd name="connsiteX1-35" fmla="*/ 9151144 w 9151144"/>
                <a:gd name="connsiteY1-36" fmla="*/ 0 h 3738838"/>
                <a:gd name="connsiteX2-37" fmla="*/ 9144000 w 9151144"/>
                <a:gd name="connsiteY2-38" fmla="*/ 3544693 h 3738838"/>
                <a:gd name="connsiteX3-39" fmla="*/ 4766144 w 9151144"/>
                <a:gd name="connsiteY3-40" fmla="*/ 3544693 h 3738838"/>
                <a:gd name="connsiteX4-41" fmla="*/ 4571999 w 9151144"/>
                <a:gd name="connsiteY4-42" fmla="*/ 3738838 h 3738838"/>
                <a:gd name="connsiteX5-43" fmla="*/ 4377855 w 9151144"/>
                <a:gd name="connsiteY5-44" fmla="*/ 3544693 h 3738838"/>
                <a:gd name="connsiteX6-45" fmla="*/ 0 w 9151144"/>
                <a:gd name="connsiteY6-46" fmla="*/ 3544693 h 3738838"/>
                <a:gd name="connsiteX7-47" fmla="*/ 7145 w 9151144"/>
                <a:gd name="connsiteY7-48" fmla="*/ 14290 h 3738838"/>
                <a:gd name="connsiteX0-49" fmla="*/ 7145 w 9151144"/>
                <a:gd name="connsiteY0-50" fmla="*/ 7145 h 3738838"/>
                <a:gd name="connsiteX1-51" fmla="*/ 9151144 w 9151144"/>
                <a:gd name="connsiteY1-52" fmla="*/ 0 h 3738838"/>
                <a:gd name="connsiteX2-53" fmla="*/ 9144000 w 9151144"/>
                <a:gd name="connsiteY2-54" fmla="*/ 3544693 h 3738838"/>
                <a:gd name="connsiteX3-55" fmla="*/ 4766144 w 9151144"/>
                <a:gd name="connsiteY3-56" fmla="*/ 3544693 h 3738838"/>
                <a:gd name="connsiteX4-57" fmla="*/ 4571999 w 9151144"/>
                <a:gd name="connsiteY4-58" fmla="*/ 3738838 h 3738838"/>
                <a:gd name="connsiteX5-59" fmla="*/ 4377855 w 9151144"/>
                <a:gd name="connsiteY5-60" fmla="*/ 3544693 h 3738838"/>
                <a:gd name="connsiteX6-61" fmla="*/ 0 w 9151144"/>
                <a:gd name="connsiteY6-62" fmla="*/ 3544693 h 3738838"/>
                <a:gd name="connsiteX7-63" fmla="*/ 7145 w 9151144"/>
                <a:gd name="connsiteY7-64" fmla="*/ 7145 h 373883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</a:cxnLst>
              <a:rect l="l" t="t" r="r" b="b"/>
              <a:pathLst>
                <a:path w="9151144" h="3738838">
                  <a:moveTo>
                    <a:pt x="7145" y="7145"/>
                  </a:moveTo>
                  <a:lnTo>
                    <a:pt x="9151144" y="0"/>
                  </a:lnTo>
                  <a:cubicBezTo>
                    <a:pt x="9148763" y="1181564"/>
                    <a:pt x="9146381" y="2363129"/>
                    <a:pt x="9144000" y="3544693"/>
                  </a:cubicBezTo>
                  <a:lnTo>
                    <a:pt x="4766144" y="3544693"/>
                  </a:lnTo>
                  <a:lnTo>
                    <a:pt x="4571999" y="3738838"/>
                  </a:lnTo>
                  <a:lnTo>
                    <a:pt x="4377855" y="3544693"/>
                  </a:lnTo>
                  <a:lnTo>
                    <a:pt x="0" y="3544693"/>
                  </a:lnTo>
                  <a:cubicBezTo>
                    <a:pt x="0" y="2327403"/>
                    <a:pt x="7145" y="1224435"/>
                    <a:pt x="7145" y="714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7" name="矩形 259"/>
          <p:cNvSpPr>
            <a:spLocks noChangeArrowheads="1"/>
          </p:cNvSpPr>
          <p:nvPr/>
        </p:nvSpPr>
        <p:spPr bwMode="auto">
          <a:xfrm>
            <a:off x="16723" y="3983478"/>
            <a:ext cx="91440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 marL="0" lvl="2" algn="ctr"/>
            <a:r>
              <a:rPr lang="zh-CN" altLang="en-US" sz="4800" b="1" dirty="0">
                <a:solidFill>
                  <a:schemeClr val="bg1"/>
                </a:solidFill>
                <a:latin typeface="+mn-ea"/>
                <a:ea typeface="+mn-ea"/>
              </a:rPr>
              <a:t>创新教育</a:t>
            </a:r>
            <a:r>
              <a:rPr lang="en-US" altLang="zh-CN" sz="4800" b="1" dirty="0">
                <a:solidFill>
                  <a:schemeClr val="bg1"/>
                </a:solidFill>
                <a:latin typeface="+mn-ea"/>
                <a:ea typeface="+mn-ea"/>
              </a:rPr>
              <a:t>  </a:t>
            </a:r>
            <a:r>
              <a:rPr lang="zh-CN" altLang="en-US" sz="4800" b="1" dirty="0">
                <a:solidFill>
                  <a:schemeClr val="bg1"/>
                </a:solidFill>
                <a:latin typeface="+mn-ea"/>
                <a:ea typeface="+mn-ea"/>
              </a:rPr>
              <a:t>引领未来</a:t>
            </a:r>
            <a:endParaRPr lang="zh-CN" altLang="en-US" sz="4800" b="1" dirty="0">
              <a:solidFill>
                <a:schemeClr val="bg1"/>
              </a:solidFill>
              <a:latin typeface="+mn-ea"/>
              <a:ea typeface="+mn-ea"/>
              <a:sym typeface="Impact" panose="020B0806030902050204" pitchFamily="34" charset="0"/>
            </a:endParaRPr>
          </a:p>
        </p:txBody>
      </p:sp>
      <p:grpSp>
        <p:nvGrpSpPr>
          <p:cNvPr id="14" name="组合 46"/>
          <p:cNvGrpSpPr/>
          <p:nvPr/>
        </p:nvGrpSpPr>
        <p:grpSpPr bwMode="auto">
          <a:xfrm>
            <a:off x="3795175" y="970438"/>
            <a:ext cx="1587103" cy="1587103"/>
            <a:chOff x="0" y="0"/>
            <a:chExt cx="2116920" cy="2116920"/>
          </a:xfrm>
        </p:grpSpPr>
        <p:sp>
          <p:nvSpPr>
            <p:cNvPr id="15" name="椭圆 47"/>
            <p:cNvSpPr>
              <a:spLocks noChangeArrowheads="1"/>
            </p:cNvSpPr>
            <p:nvPr/>
          </p:nvSpPr>
          <p:spPr bwMode="auto">
            <a:xfrm>
              <a:off x="0" y="0"/>
              <a:ext cx="2116920" cy="2116920"/>
            </a:xfrm>
            <a:prstGeom prst="ellipse">
              <a:avLst/>
            </a:prstGeom>
            <a:solidFill>
              <a:srgbClr val="F2F2F2"/>
            </a:solidFill>
            <a:ln w="57150">
              <a:solidFill>
                <a:srgbClr val="1D8DE5"/>
              </a:solidFill>
              <a:bevel/>
            </a:ln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90204" pitchFamily="34" charset="0"/>
                <a:buNone/>
              </a:pPr>
              <a:endParaRPr lang="zh-CN" altLang="zh-CN">
                <a:solidFill>
                  <a:srgbClr val="FFFFFF"/>
                </a:solidFill>
              </a:endParaRPr>
            </a:p>
          </p:txBody>
        </p:sp>
        <p:grpSp>
          <p:nvGrpSpPr>
            <p:cNvPr id="16" name="组合 48"/>
            <p:cNvGrpSpPr/>
            <p:nvPr/>
          </p:nvGrpSpPr>
          <p:grpSpPr bwMode="auto">
            <a:xfrm>
              <a:off x="461855" y="280091"/>
              <a:ext cx="1193210" cy="1836829"/>
              <a:chOff x="0" y="0"/>
              <a:chExt cx="2598738" cy="4000499"/>
            </a:xfrm>
          </p:grpSpPr>
          <p:sp>
            <p:nvSpPr>
              <p:cNvPr id="17" name="Freeform 1281"/>
              <p:cNvSpPr>
                <a:spLocks noChangeArrowheads="1"/>
              </p:cNvSpPr>
              <p:nvPr/>
            </p:nvSpPr>
            <p:spPr bwMode="auto">
              <a:xfrm>
                <a:off x="1435100" y="3543299"/>
                <a:ext cx="327025" cy="457200"/>
              </a:xfrm>
              <a:custGeom>
                <a:avLst/>
                <a:gdLst>
                  <a:gd name="T0" fmla="*/ 519152188 w 206"/>
                  <a:gd name="T1" fmla="*/ 0 h 288"/>
                  <a:gd name="T2" fmla="*/ 367942813 w 206"/>
                  <a:gd name="T3" fmla="*/ 0 h 288"/>
                  <a:gd name="T4" fmla="*/ 153730325 w 206"/>
                  <a:gd name="T5" fmla="*/ 0 h 288"/>
                  <a:gd name="T6" fmla="*/ 0 w 206"/>
                  <a:gd name="T7" fmla="*/ 0 h 288"/>
                  <a:gd name="T8" fmla="*/ 0 w 206"/>
                  <a:gd name="T9" fmla="*/ 20161250 h 288"/>
                  <a:gd name="T10" fmla="*/ 153730325 w 206"/>
                  <a:gd name="T11" fmla="*/ 20161250 h 288"/>
                  <a:gd name="T12" fmla="*/ 153730325 w 206"/>
                  <a:gd name="T13" fmla="*/ 725805000 h 288"/>
                  <a:gd name="T14" fmla="*/ 153730325 w 206"/>
                  <a:gd name="T15" fmla="*/ 725805000 h 288"/>
                  <a:gd name="T16" fmla="*/ 367942813 w 206"/>
                  <a:gd name="T17" fmla="*/ 725805000 h 288"/>
                  <a:gd name="T18" fmla="*/ 367942813 w 206"/>
                  <a:gd name="T19" fmla="*/ 725805000 h 288"/>
                  <a:gd name="T20" fmla="*/ 367942813 w 206"/>
                  <a:gd name="T21" fmla="*/ 20161250 h 288"/>
                  <a:gd name="T22" fmla="*/ 519152188 w 206"/>
                  <a:gd name="T23" fmla="*/ 20161250 h 288"/>
                  <a:gd name="T24" fmla="*/ 519152188 w 206"/>
                  <a:gd name="T25" fmla="*/ 0 h 288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206"/>
                  <a:gd name="T40" fmla="*/ 0 h 288"/>
                  <a:gd name="T41" fmla="*/ 206 w 206"/>
                  <a:gd name="T42" fmla="*/ 288 h 288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206" h="288">
                    <a:moveTo>
                      <a:pt x="206" y="0"/>
                    </a:moveTo>
                    <a:lnTo>
                      <a:pt x="146" y="0"/>
                    </a:lnTo>
                    <a:lnTo>
                      <a:pt x="61" y="0"/>
                    </a:lnTo>
                    <a:lnTo>
                      <a:pt x="0" y="0"/>
                    </a:lnTo>
                    <a:lnTo>
                      <a:pt x="0" y="8"/>
                    </a:lnTo>
                    <a:lnTo>
                      <a:pt x="61" y="8"/>
                    </a:lnTo>
                    <a:lnTo>
                      <a:pt x="61" y="288"/>
                    </a:lnTo>
                    <a:lnTo>
                      <a:pt x="146" y="288"/>
                    </a:lnTo>
                    <a:lnTo>
                      <a:pt x="146" y="8"/>
                    </a:lnTo>
                    <a:lnTo>
                      <a:pt x="206" y="8"/>
                    </a:lnTo>
                    <a:lnTo>
                      <a:pt x="206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" name="Freeform 1283"/>
              <p:cNvSpPr>
                <a:spLocks noChangeArrowheads="1"/>
              </p:cNvSpPr>
              <p:nvPr/>
            </p:nvSpPr>
            <p:spPr bwMode="auto">
              <a:xfrm>
                <a:off x="1820863" y="3541712"/>
                <a:ext cx="328613" cy="458787"/>
              </a:xfrm>
              <a:custGeom>
                <a:avLst/>
                <a:gdLst>
                  <a:gd name="T0" fmla="*/ 521673931 w 207"/>
                  <a:gd name="T1" fmla="*/ 0 h 289"/>
                  <a:gd name="T2" fmla="*/ 214214401 w 207"/>
                  <a:gd name="T3" fmla="*/ 0 h 289"/>
                  <a:gd name="T4" fmla="*/ 138609598 w 207"/>
                  <a:gd name="T5" fmla="*/ 0 h 289"/>
                  <a:gd name="T6" fmla="*/ 0 w 207"/>
                  <a:gd name="T7" fmla="*/ 0 h 289"/>
                  <a:gd name="T8" fmla="*/ 0 w 207"/>
                  <a:gd name="T9" fmla="*/ 728323569 h 289"/>
                  <a:gd name="T10" fmla="*/ 138609598 w 207"/>
                  <a:gd name="T11" fmla="*/ 728323569 h 289"/>
                  <a:gd name="T12" fmla="*/ 214214401 w 207"/>
                  <a:gd name="T13" fmla="*/ 728323569 h 289"/>
                  <a:gd name="T14" fmla="*/ 521673931 w 207"/>
                  <a:gd name="T15" fmla="*/ 728323569 h 289"/>
                  <a:gd name="T16" fmla="*/ 521673931 w 207"/>
                  <a:gd name="T17" fmla="*/ 708162341 h 289"/>
                  <a:gd name="T18" fmla="*/ 214214401 w 207"/>
                  <a:gd name="T19" fmla="*/ 708162341 h 289"/>
                  <a:gd name="T20" fmla="*/ 214214401 w 207"/>
                  <a:gd name="T21" fmla="*/ 161289824 h 289"/>
                  <a:gd name="T22" fmla="*/ 405746567 w 207"/>
                  <a:gd name="T23" fmla="*/ 161289824 h 289"/>
                  <a:gd name="T24" fmla="*/ 405746567 w 207"/>
                  <a:gd name="T25" fmla="*/ 141128596 h 289"/>
                  <a:gd name="T26" fmla="*/ 214214401 w 207"/>
                  <a:gd name="T27" fmla="*/ 141128596 h 289"/>
                  <a:gd name="T28" fmla="*/ 214214401 w 207"/>
                  <a:gd name="T29" fmla="*/ 20161228 h 289"/>
                  <a:gd name="T30" fmla="*/ 521673931 w 207"/>
                  <a:gd name="T31" fmla="*/ 20161228 h 289"/>
                  <a:gd name="T32" fmla="*/ 521673931 w 207"/>
                  <a:gd name="T33" fmla="*/ 0 h 289"/>
                  <a:gd name="T34" fmla="*/ 521673931 w 207"/>
                  <a:gd name="T35" fmla="*/ 0 h 289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207"/>
                  <a:gd name="T55" fmla="*/ 0 h 289"/>
                  <a:gd name="T56" fmla="*/ 207 w 207"/>
                  <a:gd name="T57" fmla="*/ 289 h 289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207" h="289">
                    <a:moveTo>
                      <a:pt x="207" y="0"/>
                    </a:moveTo>
                    <a:lnTo>
                      <a:pt x="85" y="0"/>
                    </a:lnTo>
                    <a:lnTo>
                      <a:pt x="55" y="0"/>
                    </a:lnTo>
                    <a:lnTo>
                      <a:pt x="0" y="0"/>
                    </a:lnTo>
                    <a:lnTo>
                      <a:pt x="0" y="289"/>
                    </a:lnTo>
                    <a:lnTo>
                      <a:pt x="55" y="289"/>
                    </a:lnTo>
                    <a:lnTo>
                      <a:pt x="85" y="289"/>
                    </a:lnTo>
                    <a:lnTo>
                      <a:pt x="207" y="289"/>
                    </a:lnTo>
                    <a:lnTo>
                      <a:pt x="207" y="281"/>
                    </a:lnTo>
                    <a:lnTo>
                      <a:pt x="85" y="281"/>
                    </a:lnTo>
                    <a:lnTo>
                      <a:pt x="85" y="64"/>
                    </a:lnTo>
                    <a:lnTo>
                      <a:pt x="161" y="64"/>
                    </a:lnTo>
                    <a:lnTo>
                      <a:pt x="161" y="56"/>
                    </a:lnTo>
                    <a:lnTo>
                      <a:pt x="85" y="56"/>
                    </a:lnTo>
                    <a:lnTo>
                      <a:pt x="85" y="8"/>
                    </a:lnTo>
                    <a:lnTo>
                      <a:pt x="207" y="8"/>
                    </a:lnTo>
                    <a:lnTo>
                      <a:pt x="207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9" name="Freeform 1284"/>
              <p:cNvSpPr>
                <a:spLocks noChangeArrowheads="1"/>
              </p:cNvSpPr>
              <p:nvPr/>
            </p:nvSpPr>
            <p:spPr bwMode="auto">
              <a:xfrm>
                <a:off x="2598738" y="3733799"/>
                <a:ext cx="1" cy="3175"/>
              </a:xfrm>
              <a:custGeom>
                <a:avLst/>
                <a:gdLst>
                  <a:gd name="T0" fmla="*/ 0 w 1"/>
                  <a:gd name="T1" fmla="*/ 0 h 2"/>
                  <a:gd name="T2" fmla="*/ 0 w 1"/>
                  <a:gd name="T3" fmla="*/ 2520950 h 2"/>
                  <a:gd name="T4" fmla="*/ 0 w 1"/>
                  <a:gd name="T5" fmla="*/ 5040313 h 2"/>
                  <a:gd name="T6" fmla="*/ 0 w 1"/>
                  <a:gd name="T7" fmla="*/ 0 h 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"/>
                  <a:gd name="T13" fmla="*/ 0 h 2"/>
                  <a:gd name="T14" fmla="*/ 1 w 1"/>
                  <a:gd name="T15" fmla="*/ 2 h 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" h="2">
                    <a:moveTo>
                      <a:pt x="0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D1D8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" name="Freeform 1289"/>
              <p:cNvSpPr>
                <a:spLocks noChangeArrowheads="1"/>
              </p:cNvSpPr>
              <p:nvPr/>
            </p:nvSpPr>
            <p:spPr bwMode="auto">
              <a:xfrm>
                <a:off x="1112838" y="3733799"/>
                <a:ext cx="1" cy="3175"/>
              </a:xfrm>
              <a:custGeom>
                <a:avLst/>
                <a:gdLst>
                  <a:gd name="T0" fmla="*/ 0 w 1"/>
                  <a:gd name="T1" fmla="*/ 0 h 3"/>
                  <a:gd name="T2" fmla="*/ 0 w 1"/>
                  <a:gd name="T3" fmla="*/ 2240492 h 3"/>
                  <a:gd name="T4" fmla="*/ 0 w 1"/>
                  <a:gd name="T5" fmla="*/ 3360208 h 3"/>
                  <a:gd name="T6" fmla="*/ 0 w 1"/>
                  <a:gd name="T7" fmla="*/ 0 h 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"/>
                  <a:gd name="T13" fmla="*/ 0 h 3"/>
                  <a:gd name="T14" fmla="*/ 1 w 1"/>
                  <a:gd name="T15" fmla="*/ 3 h 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" h="3">
                    <a:moveTo>
                      <a:pt x="0" y="0"/>
                    </a:moveTo>
                    <a:cubicBezTo>
                      <a:pt x="0" y="1"/>
                      <a:pt x="0" y="1"/>
                      <a:pt x="0" y="2"/>
                    </a:cubicBezTo>
                    <a:cubicBezTo>
                      <a:pt x="0" y="2"/>
                      <a:pt x="0" y="3"/>
                      <a:pt x="0" y="3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D1D8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" name="Freeform 1292"/>
              <p:cNvSpPr>
                <a:spLocks noChangeArrowheads="1"/>
              </p:cNvSpPr>
              <p:nvPr/>
            </p:nvSpPr>
            <p:spPr bwMode="auto">
              <a:xfrm>
                <a:off x="0" y="3543299"/>
                <a:ext cx="395288" cy="457200"/>
              </a:xfrm>
              <a:custGeom>
                <a:avLst/>
                <a:gdLst>
                  <a:gd name="T0" fmla="*/ 627520494 w 249"/>
                  <a:gd name="T1" fmla="*/ 0 h 288"/>
                  <a:gd name="T2" fmla="*/ 521673797 w 249"/>
                  <a:gd name="T3" fmla="*/ 0 h 288"/>
                  <a:gd name="T4" fmla="*/ 413306148 w 249"/>
                  <a:gd name="T5" fmla="*/ 0 h 288"/>
                  <a:gd name="T6" fmla="*/ 413306148 w 249"/>
                  <a:gd name="T7" fmla="*/ 138609388 h 288"/>
                  <a:gd name="T8" fmla="*/ 214214346 w 249"/>
                  <a:gd name="T9" fmla="*/ 138609388 h 288"/>
                  <a:gd name="T10" fmla="*/ 214214346 w 249"/>
                  <a:gd name="T11" fmla="*/ 0 h 288"/>
                  <a:gd name="T12" fmla="*/ 0 w 249"/>
                  <a:gd name="T13" fmla="*/ 0 h 288"/>
                  <a:gd name="T14" fmla="*/ 0 w 249"/>
                  <a:gd name="T15" fmla="*/ 725805000 h 288"/>
                  <a:gd name="T16" fmla="*/ 214214346 w 249"/>
                  <a:gd name="T17" fmla="*/ 725805000 h 288"/>
                  <a:gd name="T18" fmla="*/ 214214346 w 249"/>
                  <a:gd name="T19" fmla="*/ 161290000 h 288"/>
                  <a:gd name="T20" fmla="*/ 413306148 w 249"/>
                  <a:gd name="T21" fmla="*/ 161290000 h 288"/>
                  <a:gd name="T22" fmla="*/ 413306148 w 249"/>
                  <a:gd name="T23" fmla="*/ 725805000 h 288"/>
                  <a:gd name="T24" fmla="*/ 521673797 w 249"/>
                  <a:gd name="T25" fmla="*/ 725805000 h 288"/>
                  <a:gd name="T26" fmla="*/ 627520494 w 249"/>
                  <a:gd name="T27" fmla="*/ 725805000 h 288"/>
                  <a:gd name="T28" fmla="*/ 627520494 w 249"/>
                  <a:gd name="T29" fmla="*/ 725805000 h 288"/>
                  <a:gd name="T30" fmla="*/ 627520494 w 249"/>
                  <a:gd name="T31" fmla="*/ 0 h 288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w 249"/>
                  <a:gd name="T49" fmla="*/ 0 h 288"/>
                  <a:gd name="T50" fmla="*/ 249 w 249"/>
                  <a:gd name="T51" fmla="*/ 288 h 288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T48" t="T49" r="T50" b="T51"/>
                <a:pathLst>
                  <a:path w="249" h="288">
                    <a:moveTo>
                      <a:pt x="249" y="0"/>
                    </a:moveTo>
                    <a:lnTo>
                      <a:pt x="207" y="0"/>
                    </a:lnTo>
                    <a:lnTo>
                      <a:pt x="164" y="0"/>
                    </a:lnTo>
                    <a:lnTo>
                      <a:pt x="164" y="55"/>
                    </a:lnTo>
                    <a:lnTo>
                      <a:pt x="85" y="55"/>
                    </a:lnTo>
                    <a:lnTo>
                      <a:pt x="85" y="0"/>
                    </a:lnTo>
                    <a:lnTo>
                      <a:pt x="0" y="0"/>
                    </a:lnTo>
                    <a:lnTo>
                      <a:pt x="0" y="288"/>
                    </a:lnTo>
                    <a:lnTo>
                      <a:pt x="85" y="288"/>
                    </a:lnTo>
                    <a:lnTo>
                      <a:pt x="85" y="64"/>
                    </a:lnTo>
                    <a:lnTo>
                      <a:pt x="164" y="64"/>
                    </a:lnTo>
                    <a:lnTo>
                      <a:pt x="164" y="288"/>
                    </a:lnTo>
                    <a:lnTo>
                      <a:pt x="207" y="288"/>
                    </a:lnTo>
                    <a:lnTo>
                      <a:pt x="249" y="288"/>
                    </a:lnTo>
                    <a:lnTo>
                      <a:pt x="249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2" name="Freeform 1293"/>
              <p:cNvSpPr>
                <a:spLocks noEditPoints="1" noChangeArrowheads="1"/>
              </p:cNvSpPr>
              <p:nvPr/>
            </p:nvSpPr>
            <p:spPr bwMode="auto">
              <a:xfrm>
                <a:off x="319088" y="1646237"/>
                <a:ext cx="1916113" cy="677862"/>
              </a:xfrm>
              <a:custGeom>
                <a:avLst/>
                <a:gdLst>
                  <a:gd name="T0" fmla="*/ 2147483646 w 1660"/>
                  <a:gd name="T1" fmla="*/ 137354242 h 587"/>
                  <a:gd name="T2" fmla="*/ 2126468733 w 1660"/>
                  <a:gd name="T3" fmla="*/ 90681076 h 587"/>
                  <a:gd name="T4" fmla="*/ 1460281260 w 1660"/>
                  <a:gd name="T5" fmla="*/ 52008298 h 587"/>
                  <a:gd name="T6" fmla="*/ 1115196235 w 1660"/>
                  <a:gd name="T7" fmla="*/ 198697866 h 587"/>
                  <a:gd name="T8" fmla="*/ 1096544144 w 1660"/>
                  <a:gd name="T9" fmla="*/ 198697866 h 587"/>
                  <a:gd name="T10" fmla="*/ 751459119 w 1660"/>
                  <a:gd name="T11" fmla="*/ 52008298 h 587"/>
                  <a:gd name="T12" fmla="*/ 85271646 w 1660"/>
                  <a:gd name="T13" fmla="*/ 90681076 h 587"/>
                  <a:gd name="T14" fmla="*/ 2665244 w 1660"/>
                  <a:gd name="T15" fmla="*/ 137354242 h 587"/>
                  <a:gd name="T16" fmla="*/ 35974444 w 1660"/>
                  <a:gd name="T17" fmla="*/ 214699797 h 587"/>
                  <a:gd name="T18" fmla="*/ 130572712 w 1660"/>
                  <a:gd name="T19" fmla="*/ 394728165 h 587"/>
                  <a:gd name="T20" fmla="*/ 285128003 w 1660"/>
                  <a:gd name="T21" fmla="*/ 721446102 h 587"/>
                  <a:gd name="T22" fmla="*/ 818077520 w 1660"/>
                  <a:gd name="T23" fmla="*/ 716110970 h 587"/>
                  <a:gd name="T24" fmla="*/ 1103205523 w 1660"/>
                  <a:gd name="T25" fmla="*/ 317382610 h 587"/>
                  <a:gd name="T26" fmla="*/ 1108534856 w 1660"/>
                  <a:gd name="T27" fmla="*/ 317382610 h 587"/>
                  <a:gd name="T28" fmla="*/ 1393662859 w 1660"/>
                  <a:gd name="T29" fmla="*/ 716110970 h 587"/>
                  <a:gd name="T30" fmla="*/ 1926612376 w 1660"/>
                  <a:gd name="T31" fmla="*/ 721446102 h 587"/>
                  <a:gd name="T32" fmla="*/ 2081167666 w 1660"/>
                  <a:gd name="T33" fmla="*/ 394728165 h 587"/>
                  <a:gd name="T34" fmla="*/ 2147483646 w 1660"/>
                  <a:gd name="T35" fmla="*/ 214699797 h 587"/>
                  <a:gd name="T36" fmla="*/ 2147483646 w 1660"/>
                  <a:gd name="T37" fmla="*/ 137354242 h 587"/>
                  <a:gd name="T38" fmla="*/ 892690498 w 1660"/>
                  <a:gd name="T39" fmla="*/ 454738006 h 587"/>
                  <a:gd name="T40" fmla="*/ 783436274 w 1660"/>
                  <a:gd name="T41" fmla="*/ 652102089 h 587"/>
                  <a:gd name="T42" fmla="*/ 547605473 w 1660"/>
                  <a:gd name="T43" fmla="*/ 692107495 h 587"/>
                  <a:gd name="T44" fmla="*/ 311775825 w 1660"/>
                  <a:gd name="T45" fmla="*/ 653434717 h 587"/>
                  <a:gd name="T46" fmla="*/ 213180268 w 1660"/>
                  <a:gd name="T47" fmla="*/ 421399206 h 587"/>
                  <a:gd name="T48" fmla="*/ 194527024 w 1660"/>
                  <a:gd name="T49" fmla="*/ 176027019 h 587"/>
                  <a:gd name="T50" fmla="*/ 539610895 w 1660"/>
                  <a:gd name="T51" fmla="*/ 118684744 h 587"/>
                  <a:gd name="T52" fmla="*/ 935326321 w 1660"/>
                  <a:gd name="T53" fmla="*/ 226701534 h 587"/>
                  <a:gd name="T54" fmla="*/ 892690498 w 1660"/>
                  <a:gd name="T55" fmla="*/ 454738006 h 587"/>
                  <a:gd name="T56" fmla="*/ 1998560110 w 1660"/>
                  <a:gd name="T57" fmla="*/ 421399206 h 587"/>
                  <a:gd name="T58" fmla="*/ 1899964554 w 1660"/>
                  <a:gd name="T59" fmla="*/ 653434717 h 587"/>
                  <a:gd name="T60" fmla="*/ 1664134906 w 1660"/>
                  <a:gd name="T61" fmla="*/ 692107495 h 587"/>
                  <a:gd name="T62" fmla="*/ 1428304104 w 1660"/>
                  <a:gd name="T63" fmla="*/ 652102089 h 587"/>
                  <a:gd name="T64" fmla="*/ 1319049881 w 1660"/>
                  <a:gd name="T65" fmla="*/ 454738006 h 587"/>
                  <a:gd name="T66" fmla="*/ 1276414058 w 1660"/>
                  <a:gd name="T67" fmla="*/ 226701534 h 587"/>
                  <a:gd name="T68" fmla="*/ 1672129484 w 1660"/>
                  <a:gd name="T69" fmla="*/ 118684744 h 587"/>
                  <a:gd name="T70" fmla="*/ 2017213355 w 1660"/>
                  <a:gd name="T71" fmla="*/ 176027019 h 587"/>
                  <a:gd name="T72" fmla="*/ 1998560110 w 1660"/>
                  <a:gd name="T73" fmla="*/ 421399206 h 587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1660"/>
                  <a:gd name="T112" fmla="*/ 0 h 587"/>
                  <a:gd name="T113" fmla="*/ 1660 w 1660"/>
                  <a:gd name="T114" fmla="*/ 587 h 587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1660" h="587">
                    <a:moveTo>
                      <a:pt x="1658" y="103"/>
                    </a:moveTo>
                    <a:cubicBezTo>
                      <a:pt x="1658" y="71"/>
                      <a:pt x="1653" y="83"/>
                      <a:pt x="1596" y="68"/>
                    </a:cubicBezTo>
                    <a:cubicBezTo>
                      <a:pt x="1539" y="52"/>
                      <a:pt x="1364" y="0"/>
                      <a:pt x="1096" y="39"/>
                    </a:cubicBezTo>
                    <a:cubicBezTo>
                      <a:pt x="872" y="72"/>
                      <a:pt x="929" y="146"/>
                      <a:pt x="837" y="149"/>
                    </a:cubicBezTo>
                    <a:cubicBezTo>
                      <a:pt x="823" y="149"/>
                      <a:pt x="823" y="149"/>
                      <a:pt x="823" y="149"/>
                    </a:cubicBezTo>
                    <a:cubicBezTo>
                      <a:pt x="731" y="146"/>
                      <a:pt x="788" y="72"/>
                      <a:pt x="564" y="39"/>
                    </a:cubicBezTo>
                    <a:cubicBezTo>
                      <a:pt x="296" y="0"/>
                      <a:pt x="121" y="52"/>
                      <a:pt x="64" y="68"/>
                    </a:cubicBezTo>
                    <a:cubicBezTo>
                      <a:pt x="7" y="83"/>
                      <a:pt x="2" y="71"/>
                      <a:pt x="2" y="103"/>
                    </a:cubicBezTo>
                    <a:cubicBezTo>
                      <a:pt x="3" y="135"/>
                      <a:pt x="0" y="161"/>
                      <a:pt x="27" y="161"/>
                    </a:cubicBezTo>
                    <a:cubicBezTo>
                      <a:pt x="55" y="161"/>
                      <a:pt x="55" y="161"/>
                      <a:pt x="98" y="296"/>
                    </a:cubicBezTo>
                    <a:cubicBezTo>
                      <a:pt x="150" y="458"/>
                      <a:pt x="164" y="504"/>
                      <a:pt x="214" y="541"/>
                    </a:cubicBezTo>
                    <a:cubicBezTo>
                      <a:pt x="275" y="587"/>
                      <a:pt x="531" y="587"/>
                      <a:pt x="614" y="537"/>
                    </a:cubicBezTo>
                    <a:cubicBezTo>
                      <a:pt x="717" y="475"/>
                      <a:pt x="704" y="241"/>
                      <a:pt x="828" y="238"/>
                    </a:cubicBezTo>
                    <a:cubicBezTo>
                      <a:pt x="829" y="238"/>
                      <a:pt x="831" y="238"/>
                      <a:pt x="832" y="238"/>
                    </a:cubicBezTo>
                    <a:cubicBezTo>
                      <a:pt x="956" y="241"/>
                      <a:pt x="943" y="475"/>
                      <a:pt x="1046" y="537"/>
                    </a:cubicBezTo>
                    <a:cubicBezTo>
                      <a:pt x="1129" y="587"/>
                      <a:pt x="1385" y="587"/>
                      <a:pt x="1446" y="541"/>
                    </a:cubicBezTo>
                    <a:cubicBezTo>
                      <a:pt x="1496" y="504"/>
                      <a:pt x="1510" y="458"/>
                      <a:pt x="1562" y="296"/>
                    </a:cubicBezTo>
                    <a:cubicBezTo>
                      <a:pt x="1605" y="161"/>
                      <a:pt x="1605" y="161"/>
                      <a:pt x="1633" y="161"/>
                    </a:cubicBezTo>
                    <a:cubicBezTo>
                      <a:pt x="1660" y="161"/>
                      <a:pt x="1657" y="135"/>
                      <a:pt x="1658" y="103"/>
                    </a:cubicBezTo>
                    <a:close/>
                    <a:moveTo>
                      <a:pt x="670" y="341"/>
                    </a:moveTo>
                    <a:cubicBezTo>
                      <a:pt x="644" y="407"/>
                      <a:pt x="624" y="465"/>
                      <a:pt x="588" y="489"/>
                    </a:cubicBezTo>
                    <a:cubicBezTo>
                      <a:pt x="550" y="515"/>
                      <a:pt x="494" y="520"/>
                      <a:pt x="411" y="519"/>
                    </a:cubicBezTo>
                    <a:cubicBezTo>
                      <a:pt x="341" y="517"/>
                      <a:pt x="266" y="520"/>
                      <a:pt x="234" y="490"/>
                    </a:cubicBezTo>
                    <a:cubicBezTo>
                      <a:pt x="208" y="465"/>
                      <a:pt x="182" y="386"/>
                      <a:pt x="160" y="316"/>
                    </a:cubicBezTo>
                    <a:cubicBezTo>
                      <a:pt x="129" y="219"/>
                      <a:pt x="115" y="161"/>
                      <a:pt x="146" y="132"/>
                    </a:cubicBezTo>
                    <a:cubicBezTo>
                      <a:pt x="185" y="97"/>
                      <a:pt x="286" y="91"/>
                      <a:pt x="405" y="89"/>
                    </a:cubicBezTo>
                    <a:cubicBezTo>
                      <a:pt x="524" y="88"/>
                      <a:pt x="682" y="123"/>
                      <a:pt x="702" y="170"/>
                    </a:cubicBezTo>
                    <a:cubicBezTo>
                      <a:pt x="718" y="205"/>
                      <a:pt x="693" y="282"/>
                      <a:pt x="670" y="341"/>
                    </a:cubicBezTo>
                    <a:close/>
                    <a:moveTo>
                      <a:pt x="1500" y="316"/>
                    </a:moveTo>
                    <a:cubicBezTo>
                      <a:pt x="1478" y="386"/>
                      <a:pt x="1452" y="465"/>
                      <a:pt x="1426" y="490"/>
                    </a:cubicBezTo>
                    <a:cubicBezTo>
                      <a:pt x="1394" y="520"/>
                      <a:pt x="1319" y="517"/>
                      <a:pt x="1249" y="519"/>
                    </a:cubicBezTo>
                    <a:cubicBezTo>
                      <a:pt x="1166" y="520"/>
                      <a:pt x="1110" y="515"/>
                      <a:pt x="1072" y="489"/>
                    </a:cubicBezTo>
                    <a:cubicBezTo>
                      <a:pt x="1036" y="465"/>
                      <a:pt x="1016" y="407"/>
                      <a:pt x="990" y="341"/>
                    </a:cubicBezTo>
                    <a:cubicBezTo>
                      <a:pt x="967" y="282"/>
                      <a:pt x="942" y="205"/>
                      <a:pt x="958" y="170"/>
                    </a:cubicBezTo>
                    <a:cubicBezTo>
                      <a:pt x="978" y="123"/>
                      <a:pt x="1136" y="88"/>
                      <a:pt x="1255" y="89"/>
                    </a:cubicBezTo>
                    <a:cubicBezTo>
                      <a:pt x="1374" y="91"/>
                      <a:pt x="1475" y="97"/>
                      <a:pt x="1514" y="132"/>
                    </a:cubicBezTo>
                    <a:cubicBezTo>
                      <a:pt x="1546" y="161"/>
                      <a:pt x="1531" y="219"/>
                      <a:pt x="1500" y="316"/>
                    </a:cubicBezTo>
                    <a:close/>
                  </a:path>
                </a:pathLst>
              </a:custGeom>
              <a:solidFill>
                <a:srgbClr val="2F12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" name="Freeform 1294"/>
              <p:cNvSpPr>
                <a:spLocks noChangeArrowheads="1"/>
              </p:cNvSpPr>
              <p:nvPr/>
            </p:nvSpPr>
            <p:spPr bwMode="auto">
              <a:xfrm>
                <a:off x="663575" y="2454274"/>
                <a:ext cx="622300" cy="488950"/>
              </a:xfrm>
              <a:custGeom>
                <a:avLst/>
                <a:gdLst>
                  <a:gd name="T0" fmla="*/ 0 w 538"/>
                  <a:gd name="T1" fmla="*/ 461452328 h 424"/>
                  <a:gd name="T2" fmla="*/ 204704313 w 538"/>
                  <a:gd name="T3" fmla="*/ 398949758 h 424"/>
                  <a:gd name="T4" fmla="*/ 457573257 w 538"/>
                  <a:gd name="T5" fmla="*/ 216762836 h 424"/>
                  <a:gd name="T6" fmla="*/ 709105067 w 538"/>
                  <a:gd name="T7" fmla="*/ 115695487 h 424"/>
                  <a:gd name="T8" fmla="*/ 544539104 w 538"/>
                  <a:gd name="T9" fmla="*/ 2659242 h 424"/>
                  <a:gd name="T10" fmla="*/ 198014009 w 538"/>
                  <a:gd name="T11" fmla="*/ 239369855 h 424"/>
                  <a:gd name="T12" fmla="*/ 109711027 w 538"/>
                  <a:gd name="T13" fmla="*/ 433525672 h 424"/>
                  <a:gd name="T14" fmla="*/ 0 w 538"/>
                  <a:gd name="T15" fmla="*/ 461452328 h 42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538"/>
                  <a:gd name="T25" fmla="*/ 0 h 424"/>
                  <a:gd name="T26" fmla="*/ 538 w 538"/>
                  <a:gd name="T27" fmla="*/ 424 h 424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538" h="424">
                    <a:moveTo>
                      <a:pt x="0" y="347"/>
                    </a:moveTo>
                    <a:cubicBezTo>
                      <a:pt x="0" y="347"/>
                      <a:pt x="82" y="424"/>
                      <a:pt x="153" y="300"/>
                    </a:cubicBezTo>
                    <a:cubicBezTo>
                      <a:pt x="209" y="203"/>
                      <a:pt x="220" y="166"/>
                      <a:pt x="342" y="163"/>
                    </a:cubicBezTo>
                    <a:cubicBezTo>
                      <a:pt x="465" y="160"/>
                      <a:pt x="522" y="141"/>
                      <a:pt x="530" y="87"/>
                    </a:cubicBezTo>
                    <a:cubicBezTo>
                      <a:pt x="538" y="33"/>
                      <a:pt x="492" y="0"/>
                      <a:pt x="407" y="2"/>
                    </a:cubicBezTo>
                    <a:cubicBezTo>
                      <a:pt x="323" y="4"/>
                      <a:pt x="210" y="54"/>
                      <a:pt x="148" y="180"/>
                    </a:cubicBezTo>
                    <a:cubicBezTo>
                      <a:pt x="104" y="269"/>
                      <a:pt x="108" y="298"/>
                      <a:pt x="82" y="326"/>
                    </a:cubicBezTo>
                    <a:cubicBezTo>
                      <a:pt x="56" y="354"/>
                      <a:pt x="0" y="347"/>
                      <a:pt x="0" y="347"/>
                    </a:cubicBezTo>
                    <a:close/>
                  </a:path>
                </a:pathLst>
              </a:custGeom>
              <a:solidFill>
                <a:srgbClr val="2F12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" name="Freeform 1295"/>
              <p:cNvSpPr>
                <a:spLocks noChangeArrowheads="1"/>
              </p:cNvSpPr>
              <p:nvPr/>
            </p:nvSpPr>
            <p:spPr bwMode="auto">
              <a:xfrm>
                <a:off x="1268413" y="2454274"/>
                <a:ext cx="622300" cy="488950"/>
              </a:xfrm>
              <a:custGeom>
                <a:avLst/>
                <a:gdLst>
                  <a:gd name="T0" fmla="*/ 719809089 w 538"/>
                  <a:gd name="T1" fmla="*/ 461452328 h 424"/>
                  <a:gd name="T2" fmla="*/ 515104777 w 538"/>
                  <a:gd name="T3" fmla="*/ 398949758 h 424"/>
                  <a:gd name="T4" fmla="*/ 262235832 w 538"/>
                  <a:gd name="T5" fmla="*/ 216762836 h 424"/>
                  <a:gd name="T6" fmla="*/ 10704023 w 538"/>
                  <a:gd name="T7" fmla="*/ 115695487 h 424"/>
                  <a:gd name="T8" fmla="*/ 175269985 w 538"/>
                  <a:gd name="T9" fmla="*/ 2659242 h 424"/>
                  <a:gd name="T10" fmla="*/ 521795080 w 538"/>
                  <a:gd name="T11" fmla="*/ 239369855 h 424"/>
                  <a:gd name="T12" fmla="*/ 610098062 w 538"/>
                  <a:gd name="T13" fmla="*/ 433525672 h 424"/>
                  <a:gd name="T14" fmla="*/ 719809089 w 538"/>
                  <a:gd name="T15" fmla="*/ 461452328 h 42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538"/>
                  <a:gd name="T25" fmla="*/ 0 h 424"/>
                  <a:gd name="T26" fmla="*/ 538 w 538"/>
                  <a:gd name="T27" fmla="*/ 424 h 424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538" h="424">
                    <a:moveTo>
                      <a:pt x="538" y="347"/>
                    </a:moveTo>
                    <a:cubicBezTo>
                      <a:pt x="538" y="347"/>
                      <a:pt x="456" y="424"/>
                      <a:pt x="385" y="300"/>
                    </a:cubicBezTo>
                    <a:cubicBezTo>
                      <a:pt x="329" y="203"/>
                      <a:pt x="318" y="166"/>
                      <a:pt x="196" y="163"/>
                    </a:cubicBezTo>
                    <a:cubicBezTo>
                      <a:pt x="74" y="160"/>
                      <a:pt x="16" y="141"/>
                      <a:pt x="8" y="87"/>
                    </a:cubicBezTo>
                    <a:cubicBezTo>
                      <a:pt x="0" y="33"/>
                      <a:pt x="46" y="0"/>
                      <a:pt x="131" y="2"/>
                    </a:cubicBezTo>
                    <a:cubicBezTo>
                      <a:pt x="215" y="4"/>
                      <a:pt x="328" y="54"/>
                      <a:pt x="390" y="180"/>
                    </a:cubicBezTo>
                    <a:cubicBezTo>
                      <a:pt x="434" y="269"/>
                      <a:pt x="430" y="298"/>
                      <a:pt x="456" y="326"/>
                    </a:cubicBezTo>
                    <a:cubicBezTo>
                      <a:pt x="482" y="354"/>
                      <a:pt x="538" y="347"/>
                      <a:pt x="538" y="347"/>
                    </a:cubicBezTo>
                    <a:close/>
                  </a:path>
                </a:pathLst>
              </a:custGeom>
              <a:solidFill>
                <a:srgbClr val="2F12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5" name="Freeform 1296"/>
              <p:cNvSpPr>
                <a:spLocks noChangeArrowheads="1"/>
              </p:cNvSpPr>
              <p:nvPr/>
            </p:nvSpPr>
            <p:spPr bwMode="auto">
              <a:xfrm>
                <a:off x="454025" y="2387599"/>
                <a:ext cx="1647825" cy="1027112"/>
              </a:xfrm>
              <a:custGeom>
                <a:avLst/>
                <a:gdLst>
                  <a:gd name="T0" fmla="*/ 1680137151 w 1427"/>
                  <a:gd name="T1" fmla="*/ 299666273 h 890"/>
                  <a:gd name="T2" fmla="*/ 1357444054 w 1427"/>
                  <a:gd name="T3" fmla="*/ 728522463 h 890"/>
                  <a:gd name="T4" fmla="*/ 1056086077 w 1427"/>
                  <a:gd name="T5" fmla="*/ 554049602 h 890"/>
                  <a:gd name="T6" fmla="*/ 950744216 w 1427"/>
                  <a:gd name="T7" fmla="*/ 499444174 h 890"/>
                  <a:gd name="T8" fmla="*/ 845402355 w 1427"/>
                  <a:gd name="T9" fmla="*/ 554049602 h 890"/>
                  <a:gd name="T10" fmla="*/ 544044378 w 1427"/>
                  <a:gd name="T11" fmla="*/ 728522463 h 890"/>
                  <a:gd name="T12" fmla="*/ 221351281 w 1427"/>
                  <a:gd name="T13" fmla="*/ 299666273 h 890"/>
                  <a:gd name="T14" fmla="*/ 0 w 1427"/>
                  <a:gd name="T15" fmla="*/ 0 h 890"/>
                  <a:gd name="T16" fmla="*/ 120009467 w 1427"/>
                  <a:gd name="T17" fmla="*/ 594005413 h 890"/>
                  <a:gd name="T18" fmla="*/ 616049827 w 1427"/>
                  <a:gd name="T19" fmla="*/ 1049498425 h 890"/>
                  <a:gd name="T20" fmla="*/ 950744216 w 1427"/>
                  <a:gd name="T21" fmla="*/ 1172028271 h 890"/>
                  <a:gd name="T22" fmla="*/ 1285438605 w 1427"/>
                  <a:gd name="T23" fmla="*/ 1049498425 h 890"/>
                  <a:gd name="T24" fmla="*/ 1781478966 w 1427"/>
                  <a:gd name="T25" fmla="*/ 594005413 h 890"/>
                  <a:gd name="T26" fmla="*/ 1902822166 w 1427"/>
                  <a:gd name="T27" fmla="*/ 0 h 890"/>
                  <a:gd name="T28" fmla="*/ 1680137151 w 1427"/>
                  <a:gd name="T29" fmla="*/ 299666273 h 890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1427"/>
                  <a:gd name="T46" fmla="*/ 0 h 890"/>
                  <a:gd name="T47" fmla="*/ 1427 w 1427"/>
                  <a:gd name="T48" fmla="*/ 890 h 890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1427" h="890">
                    <a:moveTo>
                      <a:pt x="1260" y="225"/>
                    </a:moveTo>
                    <a:cubicBezTo>
                      <a:pt x="1249" y="317"/>
                      <a:pt x="1157" y="492"/>
                      <a:pt x="1018" y="547"/>
                    </a:cubicBezTo>
                    <a:cubicBezTo>
                      <a:pt x="879" y="602"/>
                      <a:pt x="841" y="467"/>
                      <a:pt x="792" y="416"/>
                    </a:cubicBezTo>
                    <a:cubicBezTo>
                      <a:pt x="753" y="376"/>
                      <a:pt x="724" y="374"/>
                      <a:pt x="713" y="375"/>
                    </a:cubicBezTo>
                    <a:cubicBezTo>
                      <a:pt x="702" y="374"/>
                      <a:pt x="673" y="376"/>
                      <a:pt x="634" y="416"/>
                    </a:cubicBezTo>
                    <a:cubicBezTo>
                      <a:pt x="585" y="467"/>
                      <a:pt x="547" y="602"/>
                      <a:pt x="408" y="547"/>
                    </a:cubicBezTo>
                    <a:cubicBezTo>
                      <a:pt x="269" y="492"/>
                      <a:pt x="177" y="317"/>
                      <a:pt x="166" y="225"/>
                    </a:cubicBezTo>
                    <a:cubicBezTo>
                      <a:pt x="143" y="32"/>
                      <a:pt x="0" y="0"/>
                      <a:pt x="0" y="0"/>
                    </a:cubicBezTo>
                    <a:cubicBezTo>
                      <a:pt x="0" y="0"/>
                      <a:pt x="41" y="368"/>
                      <a:pt x="90" y="446"/>
                    </a:cubicBezTo>
                    <a:cubicBezTo>
                      <a:pt x="139" y="523"/>
                      <a:pt x="332" y="684"/>
                      <a:pt x="462" y="788"/>
                    </a:cubicBezTo>
                    <a:cubicBezTo>
                      <a:pt x="590" y="890"/>
                      <a:pt x="643" y="880"/>
                      <a:pt x="713" y="880"/>
                    </a:cubicBezTo>
                    <a:cubicBezTo>
                      <a:pt x="783" y="880"/>
                      <a:pt x="836" y="890"/>
                      <a:pt x="964" y="788"/>
                    </a:cubicBezTo>
                    <a:cubicBezTo>
                      <a:pt x="1095" y="684"/>
                      <a:pt x="1287" y="523"/>
                      <a:pt x="1336" y="446"/>
                    </a:cubicBezTo>
                    <a:cubicBezTo>
                      <a:pt x="1385" y="368"/>
                      <a:pt x="1427" y="0"/>
                      <a:pt x="1427" y="0"/>
                    </a:cubicBezTo>
                    <a:cubicBezTo>
                      <a:pt x="1427" y="0"/>
                      <a:pt x="1284" y="32"/>
                      <a:pt x="1260" y="225"/>
                    </a:cubicBezTo>
                    <a:close/>
                  </a:path>
                </a:pathLst>
              </a:custGeom>
              <a:solidFill>
                <a:srgbClr val="2F12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6" name="Oval 1297"/>
              <p:cNvSpPr>
                <a:spLocks noChangeArrowheads="1"/>
              </p:cNvSpPr>
              <p:nvPr/>
            </p:nvSpPr>
            <p:spPr bwMode="auto">
              <a:xfrm>
                <a:off x="19050" y="719137"/>
                <a:ext cx="2516188" cy="909637"/>
              </a:xfrm>
              <a:prstGeom prst="ellipse">
                <a:avLst/>
              </a:prstGeom>
              <a:solidFill>
                <a:srgbClr val="2F12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buFont typeface="Arial" panose="020B0604020202090204" pitchFamily="34" charset="0"/>
                  <a:buNone/>
                </a:pPr>
                <a:endParaRPr lang="zh-CN" altLang="zh-CN">
                  <a:solidFill>
                    <a:srgbClr val="000000"/>
                  </a:solidFill>
                  <a:latin typeface="Calibri" panose="020F0502020204030204" pitchFamily="34" charset="0"/>
                  <a:ea typeface="微软雅黑" panose="020B0503020204020204" pitchFamily="34" charset="-122"/>
                  <a:sym typeface="Calibri" panose="020F0502020204030204" pitchFamily="34" charset="0"/>
                </a:endParaRPr>
              </a:p>
            </p:txBody>
          </p:sp>
          <p:sp>
            <p:nvSpPr>
              <p:cNvPr id="27" name="Freeform 1298"/>
              <p:cNvSpPr>
                <a:spLocks noChangeArrowheads="1"/>
              </p:cNvSpPr>
              <p:nvPr/>
            </p:nvSpPr>
            <p:spPr bwMode="auto">
              <a:xfrm>
                <a:off x="449263" y="0"/>
                <a:ext cx="1655763" cy="1004887"/>
              </a:xfrm>
              <a:custGeom>
                <a:avLst/>
                <a:gdLst>
                  <a:gd name="T0" fmla="*/ 1906487547 w 1434"/>
                  <a:gd name="T1" fmla="*/ 897865379 h 870"/>
                  <a:gd name="T2" fmla="*/ 1906487547 w 1434"/>
                  <a:gd name="T3" fmla="*/ 896531305 h 870"/>
                  <a:gd name="T4" fmla="*/ 1905155085 w 1434"/>
                  <a:gd name="T5" fmla="*/ 895197231 h 870"/>
                  <a:gd name="T6" fmla="*/ 1541188588 w 1434"/>
                  <a:gd name="T7" fmla="*/ 126741662 h 870"/>
                  <a:gd name="T8" fmla="*/ 990573493 w 1434"/>
                  <a:gd name="T9" fmla="*/ 269493368 h 870"/>
                  <a:gd name="T10" fmla="*/ 525284461 w 1434"/>
                  <a:gd name="T11" fmla="*/ 69374164 h 870"/>
                  <a:gd name="T12" fmla="*/ 5333312 w 1434"/>
                  <a:gd name="T13" fmla="*/ 896531305 h 870"/>
                  <a:gd name="T14" fmla="*/ 5333312 w 1434"/>
                  <a:gd name="T15" fmla="*/ 896531305 h 870"/>
                  <a:gd name="T16" fmla="*/ 0 w 1434"/>
                  <a:gd name="T17" fmla="*/ 921878714 h 870"/>
                  <a:gd name="T18" fmla="*/ 79992751 w 1434"/>
                  <a:gd name="T19" fmla="*/ 1016601441 h 870"/>
                  <a:gd name="T20" fmla="*/ 955909852 w 1434"/>
                  <a:gd name="T21" fmla="*/ 1160687222 h 870"/>
                  <a:gd name="T22" fmla="*/ 1831828108 w 1434"/>
                  <a:gd name="T23" fmla="*/ 1016601441 h 870"/>
                  <a:gd name="T24" fmla="*/ 1911820859 w 1434"/>
                  <a:gd name="T25" fmla="*/ 921878714 h 870"/>
                  <a:gd name="T26" fmla="*/ 1906487547 w 1434"/>
                  <a:gd name="T27" fmla="*/ 897865379 h 870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w 1434"/>
                  <a:gd name="T43" fmla="*/ 0 h 870"/>
                  <a:gd name="T44" fmla="*/ 1434 w 1434"/>
                  <a:gd name="T45" fmla="*/ 870 h 870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T42" t="T43" r="T44" b="T45"/>
                <a:pathLst>
                  <a:path w="1434" h="870">
                    <a:moveTo>
                      <a:pt x="1430" y="673"/>
                    </a:moveTo>
                    <a:cubicBezTo>
                      <a:pt x="1430" y="672"/>
                      <a:pt x="1430" y="672"/>
                      <a:pt x="1430" y="672"/>
                    </a:cubicBezTo>
                    <a:cubicBezTo>
                      <a:pt x="1429" y="671"/>
                      <a:pt x="1429" y="671"/>
                      <a:pt x="1429" y="671"/>
                    </a:cubicBezTo>
                    <a:cubicBezTo>
                      <a:pt x="1429" y="671"/>
                      <a:pt x="1245" y="189"/>
                      <a:pt x="1156" y="95"/>
                    </a:cubicBezTo>
                    <a:cubicBezTo>
                      <a:pt x="1067" y="0"/>
                      <a:pt x="934" y="156"/>
                      <a:pt x="743" y="202"/>
                    </a:cubicBezTo>
                    <a:cubicBezTo>
                      <a:pt x="606" y="234"/>
                      <a:pt x="550" y="74"/>
                      <a:pt x="394" y="52"/>
                    </a:cubicBezTo>
                    <a:cubicBezTo>
                      <a:pt x="262" y="34"/>
                      <a:pt x="14" y="646"/>
                      <a:pt x="4" y="672"/>
                    </a:cubicBezTo>
                    <a:cubicBezTo>
                      <a:pt x="4" y="672"/>
                      <a:pt x="4" y="672"/>
                      <a:pt x="4" y="672"/>
                    </a:cubicBezTo>
                    <a:cubicBezTo>
                      <a:pt x="1" y="678"/>
                      <a:pt x="0" y="684"/>
                      <a:pt x="0" y="691"/>
                    </a:cubicBezTo>
                    <a:cubicBezTo>
                      <a:pt x="0" y="716"/>
                      <a:pt x="22" y="740"/>
                      <a:pt x="60" y="762"/>
                    </a:cubicBezTo>
                    <a:cubicBezTo>
                      <a:pt x="171" y="826"/>
                      <a:pt x="423" y="870"/>
                      <a:pt x="717" y="870"/>
                    </a:cubicBezTo>
                    <a:cubicBezTo>
                      <a:pt x="1011" y="870"/>
                      <a:pt x="1263" y="826"/>
                      <a:pt x="1374" y="762"/>
                    </a:cubicBezTo>
                    <a:cubicBezTo>
                      <a:pt x="1412" y="740"/>
                      <a:pt x="1434" y="716"/>
                      <a:pt x="1434" y="691"/>
                    </a:cubicBezTo>
                    <a:cubicBezTo>
                      <a:pt x="1434" y="685"/>
                      <a:pt x="1433" y="679"/>
                      <a:pt x="1430" y="673"/>
                    </a:cubicBezTo>
                    <a:close/>
                  </a:path>
                </a:pathLst>
              </a:custGeom>
              <a:solidFill>
                <a:srgbClr val="2F12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" name="Freeform 1299"/>
              <p:cNvSpPr>
                <a:spLocks noChangeArrowheads="1"/>
              </p:cNvSpPr>
              <p:nvPr/>
            </p:nvSpPr>
            <p:spPr bwMode="auto">
              <a:xfrm>
                <a:off x="433388" y="785812"/>
                <a:ext cx="25400" cy="44450"/>
              </a:xfrm>
              <a:custGeom>
                <a:avLst/>
                <a:gdLst>
                  <a:gd name="T0" fmla="*/ 17328573 w 22"/>
                  <a:gd name="T1" fmla="*/ 14288965 h 39"/>
                  <a:gd name="T2" fmla="*/ 18662073 w 22"/>
                  <a:gd name="T3" fmla="*/ 0 h 39"/>
                  <a:gd name="T4" fmla="*/ 18662073 w 22"/>
                  <a:gd name="T5" fmla="*/ 0 h 39"/>
                  <a:gd name="T6" fmla="*/ 0 w 22"/>
                  <a:gd name="T7" fmla="*/ 48064127 h 39"/>
                  <a:gd name="T8" fmla="*/ 29325455 w 22"/>
                  <a:gd name="T9" fmla="*/ 50661603 h 39"/>
                  <a:gd name="T10" fmla="*/ 17328573 w 22"/>
                  <a:gd name="T11" fmla="*/ 14288965 h 3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2"/>
                  <a:gd name="T19" fmla="*/ 0 h 39"/>
                  <a:gd name="T20" fmla="*/ 22 w 22"/>
                  <a:gd name="T21" fmla="*/ 39 h 39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2" h="39">
                    <a:moveTo>
                      <a:pt x="13" y="11"/>
                    </a:moveTo>
                    <a:cubicBezTo>
                      <a:pt x="13" y="7"/>
                      <a:pt x="14" y="3"/>
                      <a:pt x="1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22" y="39"/>
                      <a:pt x="22" y="39"/>
                      <a:pt x="22" y="39"/>
                    </a:cubicBezTo>
                    <a:cubicBezTo>
                      <a:pt x="16" y="30"/>
                      <a:pt x="13" y="20"/>
                      <a:pt x="13" y="11"/>
                    </a:cubicBezTo>
                    <a:close/>
                  </a:path>
                </a:pathLst>
              </a:custGeom>
              <a:solidFill>
                <a:srgbClr val="D1D8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" name="Freeform 1300"/>
              <p:cNvSpPr>
                <a:spLocks noChangeArrowheads="1"/>
              </p:cNvSpPr>
              <p:nvPr/>
            </p:nvSpPr>
            <p:spPr bwMode="auto">
              <a:xfrm>
                <a:off x="760413" y="1246187"/>
                <a:ext cx="411163" cy="38100"/>
              </a:xfrm>
              <a:custGeom>
                <a:avLst/>
                <a:gdLst>
                  <a:gd name="T0" fmla="*/ 0 w 355"/>
                  <a:gd name="T1" fmla="*/ 1333500 h 33"/>
                  <a:gd name="T2" fmla="*/ 335359599 w 355"/>
                  <a:gd name="T3" fmla="*/ 43988182 h 33"/>
                  <a:gd name="T4" fmla="*/ 476211303 w 355"/>
                  <a:gd name="T5" fmla="*/ 0 h 33"/>
                  <a:gd name="T6" fmla="*/ 0 w 355"/>
                  <a:gd name="T7" fmla="*/ 1333500 h 3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55"/>
                  <a:gd name="T13" fmla="*/ 0 h 33"/>
                  <a:gd name="T14" fmla="*/ 355 w 355"/>
                  <a:gd name="T15" fmla="*/ 33 h 3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55" h="33">
                    <a:moveTo>
                      <a:pt x="0" y="1"/>
                    </a:moveTo>
                    <a:cubicBezTo>
                      <a:pt x="75" y="16"/>
                      <a:pt x="159" y="27"/>
                      <a:pt x="250" y="33"/>
                    </a:cubicBezTo>
                    <a:cubicBezTo>
                      <a:pt x="355" y="0"/>
                      <a:pt x="355" y="0"/>
                      <a:pt x="355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0" name="Freeform 1301"/>
              <p:cNvSpPr>
                <a:spLocks noChangeArrowheads="1"/>
              </p:cNvSpPr>
              <p:nvPr/>
            </p:nvSpPr>
            <p:spPr bwMode="auto">
              <a:xfrm>
                <a:off x="450850" y="776287"/>
                <a:ext cx="3175" cy="9525"/>
              </a:xfrm>
              <a:custGeom>
                <a:avLst/>
                <a:gdLst>
                  <a:gd name="T0" fmla="*/ 3360208 w 3"/>
                  <a:gd name="T1" fmla="*/ 0 h 8"/>
                  <a:gd name="T2" fmla="*/ 3360208 w 3"/>
                  <a:gd name="T3" fmla="*/ 1418034 h 8"/>
                  <a:gd name="T4" fmla="*/ 0 w 3"/>
                  <a:gd name="T5" fmla="*/ 11340703 h 8"/>
                  <a:gd name="T6" fmla="*/ 0 w 3"/>
                  <a:gd name="T7" fmla="*/ 11340703 h 8"/>
                  <a:gd name="T8" fmla="*/ 3360208 w 3"/>
                  <a:gd name="T9" fmla="*/ 0 h 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"/>
                  <a:gd name="T16" fmla="*/ 0 h 8"/>
                  <a:gd name="T17" fmla="*/ 3 w 3"/>
                  <a:gd name="T18" fmla="*/ 8 h 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" h="8">
                    <a:moveTo>
                      <a:pt x="3" y="0"/>
                    </a:moveTo>
                    <a:cubicBezTo>
                      <a:pt x="3" y="1"/>
                      <a:pt x="3" y="1"/>
                      <a:pt x="3" y="1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1" y="5"/>
                      <a:pt x="2" y="3"/>
                      <a:pt x="3" y="0"/>
                    </a:cubicBezTo>
                    <a:close/>
                  </a:path>
                </a:pathLst>
              </a:custGeom>
              <a:solidFill>
                <a:srgbClr val="FBB0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" name="Freeform 1302"/>
              <p:cNvSpPr>
                <a:spLocks noChangeArrowheads="1"/>
              </p:cNvSpPr>
              <p:nvPr/>
            </p:nvSpPr>
            <p:spPr bwMode="auto">
              <a:xfrm>
                <a:off x="1355725" y="1117599"/>
                <a:ext cx="485775" cy="128587"/>
              </a:xfrm>
              <a:custGeom>
                <a:avLst/>
                <a:gdLst>
                  <a:gd name="T0" fmla="*/ 0 w 421"/>
                  <a:gd name="T1" fmla="*/ 113358625 h 112"/>
                  <a:gd name="T2" fmla="*/ 508591425 w 421"/>
                  <a:gd name="T3" fmla="*/ 147630505 h 112"/>
                  <a:gd name="T4" fmla="*/ 560516272 w 421"/>
                  <a:gd name="T5" fmla="*/ 137085223 h 112"/>
                  <a:gd name="T6" fmla="*/ 426045444 w 421"/>
                  <a:gd name="T7" fmla="*/ 0 h 112"/>
                  <a:gd name="T8" fmla="*/ 0 w 421"/>
                  <a:gd name="T9" fmla="*/ 113358625 h 11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21"/>
                  <a:gd name="T16" fmla="*/ 0 h 112"/>
                  <a:gd name="T17" fmla="*/ 421 w 421"/>
                  <a:gd name="T18" fmla="*/ 112 h 11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21" h="112">
                    <a:moveTo>
                      <a:pt x="0" y="86"/>
                    </a:moveTo>
                    <a:cubicBezTo>
                      <a:pt x="382" y="112"/>
                      <a:pt x="382" y="112"/>
                      <a:pt x="382" y="112"/>
                    </a:cubicBezTo>
                    <a:cubicBezTo>
                      <a:pt x="395" y="109"/>
                      <a:pt x="408" y="107"/>
                      <a:pt x="421" y="104"/>
                    </a:cubicBezTo>
                    <a:cubicBezTo>
                      <a:pt x="320" y="0"/>
                      <a:pt x="320" y="0"/>
                      <a:pt x="320" y="0"/>
                    </a:cubicBezTo>
                    <a:lnTo>
                      <a:pt x="0" y="86"/>
                    </a:lnTo>
                    <a:close/>
                  </a:path>
                </a:pathLst>
              </a:custGeom>
              <a:solidFill>
                <a:srgbClr val="D1D8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" name="Freeform 1303"/>
              <p:cNvSpPr>
                <a:spLocks noChangeArrowheads="1"/>
              </p:cNvSpPr>
              <p:nvPr/>
            </p:nvSpPr>
            <p:spPr bwMode="auto">
              <a:xfrm>
                <a:off x="1065213" y="998537"/>
                <a:ext cx="180975" cy="47625"/>
              </a:xfrm>
              <a:custGeom>
                <a:avLst/>
                <a:gdLst>
                  <a:gd name="T0" fmla="*/ 209948401 w 156"/>
                  <a:gd name="T1" fmla="*/ 7715250 h 42"/>
                  <a:gd name="T2" fmla="*/ 0 w 156"/>
                  <a:gd name="T3" fmla="*/ 0 h 42"/>
                  <a:gd name="T4" fmla="*/ 14803987 w 156"/>
                  <a:gd name="T5" fmla="*/ 54003348 h 42"/>
                  <a:gd name="T6" fmla="*/ 209948401 w 156"/>
                  <a:gd name="T7" fmla="*/ 7715250 h 4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56"/>
                  <a:gd name="T13" fmla="*/ 0 h 42"/>
                  <a:gd name="T14" fmla="*/ 156 w 156"/>
                  <a:gd name="T15" fmla="*/ 42 h 4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56" h="42">
                    <a:moveTo>
                      <a:pt x="156" y="6"/>
                    </a:moveTo>
                    <a:cubicBezTo>
                      <a:pt x="102" y="5"/>
                      <a:pt x="50" y="3"/>
                      <a:pt x="0" y="0"/>
                    </a:cubicBezTo>
                    <a:cubicBezTo>
                      <a:pt x="11" y="42"/>
                      <a:pt x="11" y="42"/>
                      <a:pt x="11" y="42"/>
                    </a:cubicBezTo>
                    <a:lnTo>
                      <a:pt x="156" y="6"/>
                    </a:lnTo>
                    <a:close/>
                  </a:path>
                </a:pathLst>
              </a:custGeom>
              <a:solidFill>
                <a:srgbClr val="FBB0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3" name="Freeform 1304"/>
              <p:cNvSpPr>
                <a:spLocks noChangeArrowheads="1"/>
              </p:cNvSpPr>
              <p:nvPr/>
            </p:nvSpPr>
            <p:spPr bwMode="auto">
              <a:xfrm>
                <a:off x="1077913" y="1004887"/>
                <a:ext cx="244475" cy="60325"/>
              </a:xfrm>
              <a:custGeom>
                <a:avLst/>
                <a:gdLst>
                  <a:gd name="T0" fmla="*/ 193314841 w 211"/>
                  <a:gd name="T1" fmla="*/ 69982800 h 52"/>
                  <a:gd name="T2" fmla="*/ 283260785 w 211"/>
                  <a:gd name="T3" fmla="*/ 0 h 52"/>
                  <a:gd name="T4" fmla="*/ 230904900 w 211"/>
                  <a:gd name="T5" fmla="*/ 0 h 52"/>
                  <a:gd name="T6" fmla="*/ 194657715 w 211"/>
                  <a:gd name="T7" fmla="*/ 0 h 52"/>
                  <a:gd name="T8" fmla="*/ 0 w 211"/>
                  <a:gd name="T9" fmla="*/ 48449096 h 52"/>
                  <a:gd name="T10" fmla="*/ 193314841 w 211"/>
                  <a:gd name="T11" fmla="*/ 69982800 h 5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11"/>
                  <a:gd name="T19" fmla="*/ 0 h 52"/>
                  <a:gd name="T20" fmla="*/ 211 w 211"/>
                  <a:gd name="T21" fmla="*/ 52 h 52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11" h="52">
                    <a:moveTo>
                      <a:pt x="144" y="52"/>
                    </a:moveTo>
                    <a:cubicBezTo>
                      <a:pt x="211" y="0"/>
                      <a:pt x="211" y="0"/>
                      <a:pt x="211" y="0"/>
                    </a:cubicBezTo>
                    <a:cubicBezTo>
                      <a:pt x="198" y="0"/>
                      <a:pt x="185" y="0"/>
                      <a:pt x="172" y="0"/>
                    </a:cubicBezTo>
                    <a:cubicBezTo>
                      <a:pt x="163" y="0"/>
                      <a:pt x="154" y="0"/>
                      <a:pt x="145" y="0"/>
                    </a:cubicBezTo>
                    <a:cubicBezTo>
                      <a:pt x="0" y="36"/>
                      <a:pt x="0" y="36"/>
                      <a:pt x="0" y="36"/>
                    </a:cubicBezTo>
                    <a:lnTo>
                      <a:pt x="144" y="52"/>
                    </a:lnTo>
                    <a:close/>
                  </a:path>
                </a:pathLst>
              </a:custGeom>
              <a:solidFill>
                <a:srgbClr val="2F6F8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4" name="Freeform 1305"/>
              <p:cNvSpPr>
                <a:spLocks noChangeArrowheads="1"/>
              </p:cNvSpPr>
              <p:nvPr/>
            </p:nvSpPr>
            <p:spPr bwMode="auto">
              <a:xfrm>
                <a:off x="633413" y="927099"/>
                <a:ext cx="1588" cy="1587"/>
              </a:xfrm>
              <a:custGeom>
                <a:avLst/>
                <a:gdLst>
                  <a:gd name="T0" fmla="*/ 1260872 w 2"/>
                  <a:gd name="T1" fmla="*/ 2518569 h 1"/>
                  <a:gd name="T2" fmla="*/ 0 w 2"/>
                  <a:gd name="T3" fmla="*/ 0 h 1"/>
                  <a:gd name="T4" fmla="*/ 1260872 w 2"/>
                  <a:gd name="T5" fmla="*/ 2518569 h 1"/>
                  <a:gd name="T6" fmla="*/ 0 60000 65536"/>
                  <a:gd name="T7" fmla="*/ 0 60000 65536"/>
                  <a:gd name="T8" fmla="*/ 0 60000 65536"/>
                  <a:gd name="T9" fmla="*/ 0 w 2"/>
                  <a:gd name="T10" fmla="*/ 0 h 1"/>
                  <a:gd name="T11" fmla="*/ 2 w 2"/>
                  <a:gd name="T12" fmla="*/ 1 h 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" h="1">
                    <a:moveTo>
                      <a:pt x="2" y="1"/>
                    </a:moveTo>
                    <a:cubicBezTo>
                      <a:pt x="1" y="1"/>
                      <a:pt x="1" y="0"/>
                      <a:pt x="0" y="0"/>
                    </a:cubicBezTo>
                    <a:cubicBezTo>
                      <a:pt x="2" y="1"/>
                      <a:pt x="2" y="1"/>
                      <a:pt x="2" y="1"/>
                    </a:cubicBezTo>
                    <a:close/>
                  </a:path>
                </a:pathLst>
              </a:custGeom>
              <a:solidFill>
                <a:srgbClr val="FE58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5" name="Freeform 1306"/>
              <p:cNvSpPr>
                <a:spLocks noChangeArrowheads="1"/>
              </p:cNvSpPr>
              <p:nvPr/>
            </p:nvSpPr>
            <p:spPr bwMode="auto">
              <a:xfrm>
                <a:off x="423863" y="828674"/>
                <a:ext cx="158750" cy="80962"/>
              </a:xfrm>
              <a:custGeom>
                <a:avLst/>
                <a:gdLst>
                  <a:gd name="T0" fmla="*/ 110102974 w 137"/>
                  <a:gd name="T1" fmla="*/ 58513860 h 71"/>
                  <a:gd name="T2" fmla="*/ 41624945 w 137"/>
                  <a:gd name="T3" fmla="*/ 2601047 h 71"/>
                  <a:gd name="T4" fmla="*/ 12084699 w 137"/>
                  <a:gd name="T5" fmla="*/ 0 h 71"/>
                  <a:gd name="T6" fmla="*/ 0 w 137"/>
                  <a:gd name="T7" fmla="*/ 29906907 h 71"/>
                  <a:gd name="T8" fmla="*/ 183953011 w 137"/>
                  <a:gd name="T9" fmla="*/ 92321767 h 71"/>
                  <a:gd name="T10" fmla="*/ 110102974 w 137"/>
                  <a:gd name="T11" fmla="*/ 58513860 h 71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37"/>
                  <a:gd name="T19" fmla="*/ 0 h 71"/>
                  <a:gd name="T20" fmla="*/ 137 w 137"/>
                  <a:gd name="T21" fmla="*/ 71 h 71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37" h="71">
                    <a:moveTo>
                      <a:pt x="82" y="45"/>
                    </a:moveTo>
                    <a:cubicBezTo>
                      <a:pt x="58" y="32"/>
                      <a:pt x="41" y="17"/>
                      <a:pt x="31" y="2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137" y="71"/>
                      <a:pt x="137" y="71"/>
                      <a:pt x="137" y="71"/>
                    </a:cubicBezTo>
                    <a:cubicBezTo>
                      <a:pt x="116" y="63"/>
                      <a:pt x="98" y="54"/>
                      <a:pt x="82" y="45"/>
                    </a:cubicBezTo>
                    <a:close/>
                  </a:path>
                </a:pathLst>
              </a:custGeom>
              <a:solidFill>
                <a:srgbClr val="FE58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" name="Freeform 1307"/>
              <p:cNvSpPr>
                <a:spLocks noChangeArrowheads="1"/>
              </p:cNvSpPr>
              <p:nvPr/>
            </p:nvSpPr>
            <p:spPr bwMode="auto">
              <a:xfrm>
                <a:off x="361950" y="855662"/>
                <a:ext cx="273050" cy="247650"/>
              </a:xfrm>
              <a:custGeom>
                <a:avLst/>
                <a:gdLst>
                  <a:gd name="T0" fmla="*/ 313239258 w 236"/>
                  <a:gd name="T1" fmla="*/ 83587058 h 215"/>
                  <a:gd name="T2" fmla="*/ 254339133 w 236"/>
                  <a:gd name="T3" fmla="*/ 63685213 h 215"/>
                  <a:gd name="T4" fmla="*/ 70947877 w 236"/>
                  <a:gd name="T5" fmla="*/ 0 h 215"/>
                  <a:gd name="T6" fmla="*/ 6693196 w 236"/>
                  <a:gd name="T7" fmla="*/ 164521382 h 215"/>
                  <a:gd name="T8" fmla="*/ 5354557 w 236"/>
                  <a:gd name="T9" fmla="*/ 169828003 h 215"/>
                  <a:gd name="T10" fmla="*/ 4015918 w 236"/>
                  <a:gd name="T11" fmla="*/ 172481890 h 215"/>
                  <a:gd name="T12" fmla="*/ 4015918 w 236"/>
                  <a:gd name="T13" fmla="*/ 172481890 h 215"/>
                  <a:gd name="T14" fmla="*/ 0 w 236"/>
                  <a:gd name="T15" fmla="*/ 199017299 h 215"/>
                  <a:gd name="T16" fmla="*/ 42836454 w 236"/>
                  <a:gd name="T17" fmla="*/ 285258244 h 215"/>
                  <a:gd name="T18" fmla="*/ 315916536 w 236"/>
                  <a:gd name="T19" fmla="*/ 84914002 h 215"/>
                  <a:gd name="T20" fmla="*/ 313239258 w 236"/>
                  <a:gd name="T21" fmla="*/ 83587058 h 215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36"/>
                  <a:gd name="T34" fmla="*/ 0 h 215"/>
                  <a:gd name="T35" fmla="*/ 236 w 236"/>
                  <a:gd name="T36" fmla="*/ 215 h 215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36" h="215">
                    <a:moveTo>
                      <a:pt x="234" y="63"/>
                    </a:moveTo>
                    <a:cubicBezTo>
                      <a:pt x="218" y="58"/>
                      <a:pt x="204" y="53"/>
                      <a:pt x="190" y="48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" y="124"/>
                      <a:pt x="5" y="124"/>
                      <a:pt x="5" y="124"/>
                    </a:cubicBezTo>
                    <a:cubicBezTo>
                      <a:pt x="4" y="128"/>
                      <a:pt x="4" y="128"/>
                      <a:pt x="4" y="128"/>
                    </a:cubicBezTo>
                    <a:cubicBezTo>
                      <a:pt x="3" y="130"/>
                      <a:pt x="3" y="130"/>
                      <a:pt x="3" y="130"/>
                    </a:cubicBezTo>
                    <a:cubicBezTo>
                      <a:pt x="3" y="130"/>
                      <a:pt x="3" y="130"/>
                      <a:pt x="3" y="130"/>
                    </a:cubicBezTo>
                    <a:cubicBezTo>
                      <a:pt x="1" y="137"/>
                      <a:pt x="0" y="144"/>
                      <a:pt x="0" y="150"/>
                    </a:cubicBezTo>
                    <a:cubicBezTo>
                      <a:pt x="0" y="173"/>
                      <a:pt x="11" y="194"/>
                      <a:pt x="32" y="215"/>
                    </a:cubicBezTo>
                    <a:cubicBezTo>
                      <a:pt x="236" y="64"/>
                      <a:pt x="236" y="64"/>
                      <a:pt x="236" y="64"/>
                    </a:cubicBezTo>
                    <a:lnTo>
                      <a:pt x="234" y="63"/>
                    </a:lnTo>
                    <a:close/>
                  </a:path>
                </a:pathLst>
              </a:custGeom>
              <a:solidFill>
                <a:srgbClr val="07AF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7" name="Freeform 1308"/>
              <p:cNvSpPr>
                <a:spLocks noChangeArrowheads="1"/>
              </p:cNvSpPr>
              <p:nvPr/>
            </p:nvSpPr>
            <p:spPr bwMode="auto">
              <a:xfrm>
                <a:off x="1355725" y="1216024"/>
                <a:ext cx="441325" cy="58737"/>
              </a:xfrm>
              <a:custGeom>
                <a:avLst/>
                <a:gdLst>
                  <a:gd name="T0" fmla="*/ 289633973 w 382"/>
                  <a:gd name="T1" fmla="*/ 67647748 h 51"/>
                  <a:gd name="T2" fmla="*/ 509863235 w 382"/>
                  <a:gd name="T3" fmla="*/ 34486681 h 51"/>
                  <a:gd name="T4" fmla="*/ 0 w 382"/>
                  <a:gd name="T5" fmla="*/ 0 h 51"/>
                  <a:gd name="T6" fmla="*/ 289633973 w 382"/>
                  <a:gd name="T7" fmla="*/ 67647748 h 5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82"/>
                  <a:gd name="T13" fmla="*/ 0 h 51"/>
                  <a:gd name="T14" fmla="*/ 382 w 382"/>
                  <a:gd name="T15" fmla="*/ 51 h 5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82" h="51">
                    <a:moveTo>
                      <a:pt x="217" y="51"/>
                    </a:moveTo>
                    <a:cubicBezTo>
                      <a:pt x="276" y="45"/>
                      <a:pt x="331" y="36"/>
                      <a:pt x="382" y="26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217" y="51"/>
                    </a:lnTo>
                    <a:close/>
                  </a:path>
                </a:pathLst>
              </a:custGeom>
              <a:solidFill>
                <a:srgbClr val="FE58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" name="Freeform 1309"/>
              <p:cNvSpPr>
                <a:spLocks noChangeArrowheads="1"/>
              </p:cNvSpPr>
              <p:nvPr/>
            </p:nvSpPr>
            <p:spPr bwMode="auto">
              <a:xfrm>
                <a:off x="1077913" y="1046162"/>
                <a:ext cx="166688" cy="38100"/>
              </a:xfrm>
              <a:custGeom>
                <a:avLst/>
                <a:gdLst>
                  <a:gd name="T0" fmla="*/ 264617994 w 105"/>
                  <a:gd name="T1" fmla="*/ 30241875 h 24"/>
                  <a:gd name="T2" fmla="*/ 0 w 105"/>
                  <a:gd name="T3" fmla="*/ 0 h 24"/>
                  <a:gd name="T4" fmla="*/ 206653432 w 105"/>
                  <a:gd name="T5" fmla="*/ 60483750 h 24"/>
                  <a:gd name="T6" fmla="*/ 264617994 w 105"/>
                  <a:gd name="T7" fmla="*/ 30241875 h 2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5"/>
                  <a:gd name="T13" fmla="*/ 0 h 24"/>
                  <a:gd name="T14" fmla="*/ 105 w 105"/>
                  <a:gd name="T15" fmla="*/ 24 h 2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5" h="24">
                    <a:moveTo>
                      <a:pt x="105" y="12"/>
                    </a:moveTo>
                    <a:lnTo>
                      <a:pt x="0" y="0"/>
                    </a:lnTo>
                    <a:lnTo>
                      <a:pt x="82" y="24"/>
                    </a:lnTo>
                    <a:lnTo>
                      <a:pt x="105" y="12"/>
                    </a:lnTo>
                    <a:close/>
                  </a:path>
                </a:pathLst>
              </a:custGeom>
              <a:solidFill>
                <a:srgbClr val="C102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9" name="Freeform 1310"/>
              <p:cNvSpPr>
                <a:spLocks noChangeArrowheads="1"/>
              </p:cNvSpPr>
              <p:nvPr/>
            </p:nvSpPr>
            <p:spPr bwMode="auto">
              <a:xfrm>
                <a:off x="1171575" y="1084262"/>
                <a:ext cx="184150" cy="161925"/>
              </a:xfrm>
              <a:custGeom>
                <a:avLst/>
                <a:gdLst>
                  <a:gd name="T0" fmla="*/ 0 w 116"/>
                  <a:gd name="T1" fmla="*/ 257055938 h 102"/>
                  <a:gd name="T2" fmla="*/ 292338125 w 116"/>
                  <a:gd name="T3" fmla="*/ 209173763 h 102"/>
                  <a:gd name="T4" fmla="*/ 57964388 w 116"/>
                  <a:gd name="T5" fmla="*/ 0 h 102"/>
                  <a:gd name="T6" fmla="*/ 0 w 116"/>
                  <a:gd name="T7" fmla="*/ 257055938 h 10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16"/>
                  <a:gd name="T13" fmla="*/ 0 h 102"/>
                  <a:gd name="T14" fmla="*/ 116 w 116"/>
                  <a:gd name="T15" fmla="*/ 102 h 10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16" h="102">
                    <a:moveTo>
                      <a:pt x="0" y="102"/>
                    </a:moveTo>
                    <a:lnTo>
                      <a:pt x="116" y="83"/>
                    </a:lnTo>
                    <a:lnTo>
                      <a:pt x="23" y="0"/>
                    </a:lnTo>
                    <a:lnTo>
                      <a:pt x="0" y="102"/>
                    </a:lnTo>
                    <a:close/>
                  </a:path>
                </a:pathLst>
              </a:custGeom>
              <a:solidFill>
                <a:srgbClr val="C102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0" name="Freeform 1311"/>
              <p:cNvSpPr>
                <a:spLocks noChangeArrowheads="1"/>
              </p:cNvSpPr>
              <p:nvPr/>
            </p:nvSpPr>
            <p:spPr bwMode="auto">
              <a:xfrm>
                <a:off x="1208088" y="1065212"/>
                <a:ext cx="147638" cy="150812"/>
              </a:xfrm>
              <a:custGeom>
                <a:avLst/>
                <a:gdLst>
                  <a:gd name="T0" fmla="*/ 0 w 93"/>
                  <a:gd name="T1" fmla="*/ 30241775 h 95"/>
                  <a:gd name="T2" fmla="*/ 234376119 w 93"/>
                  <a:gd name="T3" fmla="*/ 239413256 h 95"/>
                  <a:gd name="T4" fmla="*/ 57964584 w 93"/>
                  <a:gd name="T5" fmla="*/ 0 h 95"/>
                  <a:gd name="T6" fmla="*/ 0 w 93"/>
                  <a:gd name="T7" fmla="*/ 30241775 h 9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3"/>
                  <a:gd name="T13" fmla="*/ 0 h 95"/>
                  <a:gd name="T14" fmla="*/ 93 w 93"/>
                  <a:gd name="T15" fmla="*/ 95 h 9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3" h="95">
                    <a:moveTo>
                      <a:pt x="0" y="12"/>
                    </a:moveTo>
                    <a:lnTo>
                      <a:pt x="93" y="95"/>
                    </a:lnTo>
                    <a:lnTo>
                      <a:pt x="23" y="0"/>
                    </a:lnTo>
                    <a:lnTo>
                      <a:pt x="0" y="12"/>
                    </a:lnTo>
                    <a:close/>
                  </a:path>
                </a:pathLst>
              </a:custGeom>
              <a:solidFill>
                <a:srgbClr val="FBB0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1" name="Rectangle 1312"/>
              <p:cNvSpPr>
                <a:spLocks noChangeArrowheads="1"/>
              </p:cNvSpPr>
              <p:nvPr/>
            </p:nvSpPr>
            <p:spPr bwMode="auto">
              <a:xfrm>
                <a:off x="635000" y="928687"/>
                <a:ext cx="1588" cy="1587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buFont typeface="Arial" panose="020B0604020202090204" pitchFamily="34" charset="0"/>
                  <a:buNone/>
                </a:pPr>
                <a:endParaRPr lang="zh-CN" altLang="zh-CN">
                  <a:solidFill>
                    <a:srgbClr val="000000"/>
                  </a:solidFill>
                  <a:latin typeface="Calibri" panose="020F0502020204030204" pitchFamily="34" charset="0"/>
                  <a:ea typeface="微软雅黑" panose="020B0503020204020204" pitchFamily="34" charset="-122"/>
                  <a:sym typeface="Calibri" panose="020F0502020204030204" pitchFamily="34" charset="0"/>
                </a:endParaRPr>
              </a:p>
            </p:txBody>
          </p:sp>
          <p:sp>
            <p:nvSpPr>
              <p:cNvPr id="42" name="Freeform 1313"/>
              <p:cNvSpPr>
                <a:spLocks noChangeArrowheads="1"/>
              </p:cNvSpPr>
              <p:nvPr/>
            </p:nvSpPr>
            <p:spPr bwMode="auto">
              <a:xfrm>
                <a:off x="661988" y="1065212"/>
                <a:ext cx="509588" cy="182562"/>
              </a:xfrm>
              <a:custGeom>
                <a:avLst/>
                <a:gdLst>
                  <a:gd name="T0" fmla="*/ 204292789 w 441"/>
                  <a:gd name="T1" fmla="*/ 0 h 158"/>
                  <a:gd name="T2" fmla="*/ 0 w 441"/>
                  <a:gd name="T3" fmla="*/ 184240877 h 158"/>
                  <a:gd name="T4" fmla="*/ 114830629 w 441"/>
                  <a:gd name="T5" fmla="*/ 210942303 h 158"/>
                  <a:gd name="T6" fmla="*/ 588843378 w 441"/>
                  <a:gd name="T7" fmla="*/ 209607751 h 158"/>
                  <a:gd name="T8" fmla="*/ 204292789 w 441"/>
                  <a:gd name="T9" fmla="*/ 0 h 15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41"/>
                  <a:gd name="T16" fmla="*/ 0 h 158"/>
                  <a:gd name="T17" fmla="*/ 441 w 441"/>
                  <a:gd name="T18" fmla="*/ 158 h 15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41" h="158">
                    <a:moveTo>
                      <a:pt x="153" y="0"/>
                    </a:moveTo>
                    <a:cubicBezTo>
                      <a:pt x="0" y="138"/>
                      <a:pt x="0" y="138"/>
                      <a:pt x="0" y="138"/>
                    </a:cubicBezTo>
                    <a:cubicBezTo>
                      <a:pt x="27" y="145"/>
                      <a:pt x="56" y="152"/>
                      <a:pt x="86" y="158"/>
                    </a:cubicBezTo>
                    <a:cubicBezTo>
                      <a:pt x="441" y="157"/>
                      <a:pt x="441" y="157"/>
                      <a:pt x="441" y="157"/>
                    </a:cubicBezTo>
                    <a:lnTo>
                      <a:pt x="153" y="0"/>
                    </a:lnTo>
                    <a:close/>
                  </a:path>
                </a:pathLst>
              </a:custGeom>
              <a:solidFill>
                <a:srgbClr val="FE58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3" name="Freeform 1314"/>
              <p:cNvSpPr>
                <a:spLocks noChangeArrowheads="1"/>
              </p:cNvSpPr>
              <p:nvPr/>
            </p:nvSpPr>
            <p:spPr bwMode="auto">
              <a:xfrm>
                <a:off x="635000" y="928687"/>
                <a:ext cx="307975" cy="136525"/>
              </a:xfrm>
              <a:custGeom>
                <a:avLst/>
                <a:gdLst>
                  <a:gd name="T0" fmla="*/ 234164812 w 267"/>
                  <a:gd name="T1" fmla="*/ 157958268 h 118"/>
                  <a:gd name="T2" fmla="*/ 355238205 w 267"/>
                  <a:gd name="T3" fmla="*/ 68270599 h 118"/>
                  <a:gd name="T4" fmla="*/ 1329944 w 267"/>
                  <a:gd name="T5" fmla="*/ 0 h 118"/>
                  <a:gd name="T6" fmla="*/ 0 w 267"/>
                  <a:gd name="T7" fmla="*/ 0 h 118"/>
                  <a:gd name="T8" fmla="*/ 234164812 w 267"/>
                  <a:gd name="T9" fmla="*/ 157958268 h 1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7"/>
                  <a:gd name="T16" fmla="*/ 0 h 118"/>
                  <a:gd name="T17" fmla="*/ 267 w 267"/>
                  <a:gd name="T18" fmla="*/ 118 h 1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7" h="118">
                    <a:moveTo>
                      <a:pt x="176" y="118"/>
                    </a:moveTo>
                    <a:cubicBezTo>
                      <a:pt x="267" y="51"/>
                      <a:pt x="267" y="51"/>
                      <a:pt x="267" y="51"/>
                    </a:cubicBezTo>
                    <a:cubicBezTo>
                      <a:pt x="163" y="39"/>
                      <a:pt x="72" y="22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176" y="118"/>
                    </a:lnTo>
                    <a:close/>
                  </a:path>
                </a:pathLst>
              </a:custGeom>
              <a:solidFill>
                <a:srgbClr val="D1D8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4" name="Freeform 1315"/>
              <p:cNvSpPr>
                <a:spLocks noChangeArrowheads="1"/>
              </p:cNvSpPr>
              <p:nvPr/>
            </p:nvSpPr>
            <p:spPr bwMode="auto">
              <a:xfrm>
                <a:off x="838200" y="987424"/>
                <a:ext cx="239713" cy="77787"/>
              </a:xfrm>
              <a:custGeom>
                <a:avLst/>
                <a:gdLst>
                  <a:gd name="T0" fmla="*/ 276261165 w 208"/>
                  <a:gd name="T1" fmla="*/ 68743971 h 67"/>
                  <a:gd name="T2" fmla="*/ 261651349 w 208"/>
                  <a:gd name="T3" fmla="*/ 12131289 h 67"/>
                  <a:gd name="T4" fmla="*/ 120863756 w 208"/>
                  <a:gd name="T5" fmla="*/ 0 h 67"/>
                  <a:gd name="T6" fmla="*/ 0 w 208"/>
                  <a:gd name="T7" fmla="*/ 90310707 h 67"/>
                  <a:gd name="T8" fmla="*/ 276261165 w 208"/>
                  <a:gd name="T9" fmla="*/ 68743971 h 6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08"/>
                  <a:gd name="T16" fmla="*/ 0 h 67"/>
                  <a:gd name="T17" fmla="*/ 208 w 208"/>
                  <a:gd name="T18" fmla="*/ 67 h 6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08" h="67">
                    <a:moveTo>
                      <a:pt x="208" y="51"/>
                    </a:moveTo>
                    <a:cubicBezTo>
                      <a:pt x="197" y="9"/>
                      <a:pt x="197" y="9"/>
                      <a:pt x="197" y="9"/>
                    </a:cubicBezTo>
                    <a:cubicBezTo>
                      <a:pt x="160" y="7"/>
                      <a:pt x="125" y="4"/>
                      <a:pt x="91" y="0"/>
                    </a:cubicBezTo>
                    <a:cubicBezTo>
                      <a:pt x="0" y="67"/>
                      <a:pt x="0" y="67"/>
                      <a:pt x="0" y="67"/>
                    </a:cubicBezTo>
                    <a:lnTo>
                      <a:pt x="208" y="51"/>
                    </a:lnTo>
                    <a:close/>
                  </a:path>
                </a:pathLst>
              </a:custGeom>
              <a:solidFill>
                <a:srgbClr val="07AF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5" name="Freeform 1316"/>
              <p:cNvSpPr>
                <a:spLocks noChangeArrowheads="1"/>
              </p:cNvSpPr>
              <p:nvPr/>
            </p:nvSpPr>
            <p:spPr bwMode="auto">
              <a:xfrm>
                <a:off x="838200" y="1046162"/>
                <a:ext cx="369888" cy="38100"/>
              </a:xfrm>
              <a:custGeom>
                <a:avLst/>
                <a:gdLst>
                  <a:gd name="T0" fmla="*/ 380544902 w 233"/>
                  <a:gd name="T1" fmla="*/ 0 h 24"/>
                  <a:gd name="T2" fmla="*/ 0 w 233"/>
                  <a:gd name="T3" fmla="*/ 30241875 h 24"/>
                  <a:gd name="T4" fmla="*/ 587197994 w 233"/>
                  <a:gd name="T5" fmla="*/ 60483750 h 24"/>
                  <a:gd name="T6" fmla="*/ 380544902 w 233"/>
                  <a:gd name="T7" fmla="*/ 0 h 2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33"/>
                  <a:gd name="T13" fmla="*/ 0 h 24"/>
                  <a:gd name="T14" fmla="*/ 233 w 233"/>
                  <a:gd name="T15" fmla="*/ 24 h 2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33" h="24">
                    <a:moveTo>
                      <a:pt x="151" y="0"/>
                    </a:moveTo>
                    <a:lnTo>
                      <a:pt x="0" y="12"/>
                    </a:lnTo>
                    <a:lnTo>
                      <a:pt x="233" y="24"/>
                    </a:lnTo>
                    <a:lnTo>
                      <a:pt x="15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6" name="Freeform 1317"/>
              <p:cNvSpPr>
                <a:spLocks noChangeArrowheads="1"/>
              </p:cNvSpPr>
              <p:nvPr/>
            </p:nvSpPr>
            <p:spPr bwMode="auto">
              <a:xfrm>
                <a:off x="838200" y="1065212"/>
                <a:ext cx="369888" cy="180975"/>
              </a:xfrm>
              <a:custGeom>
                <a:avLst/>
                <a:gdLst>
                  <a:gd name="T0" fmla="*/ 0 w 233"/>
                  <a:gd name="T1" fmla="*/ 0 h 114"/>
                  <a:gd name="T2" fmla="*/ 529233528 w 233"/>
                  <a:gd name="T3" fmla="*/ 287297813 h 114"/>
                  <a:gd name="T4" fmla="*/ 587197994 w 233"/>
                  <a:gd name="T5" fmla="*/ 30241875 h 114"/>
                  <a:gd name="T6" fmla="*/ 0 w 233"/>
                  <a:gd name="T7" fmla="*/ 0 h 11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33"/>
                  <a:gd name="T13" fmla="*/ 0 h 114"/>
                  <a:gd name="T14" fmla="*/ 233 w 233"/>
                  <a:gd name="T15" fmla="*/ 114 h 11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33" h="114">
                    <a:moveTo>
                      <a:pt x="0" y="0"/>
                    </a:moveTo>
                    <a:lnTo>
                      <a:pt x="210" y="114"/>
                    </a:lnTo>
                    <a:lnTo>
                      <a:pt x="233" y="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7AF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7" name="Freeform 1318"/>
              <p:cNvSpPr>
                <a:spLocks noChangeArrowheads="1"/>
              </p:cNvSpPr>
              <p:nvPr/>
            </p:nvSpPr>
            <p:spPr bwMode="auto">
              <a:xfrm>
                <a:off x="642938" y="1065212"/>
                <a:ext cx="195263" cy="158750"/>
              </a:xfrm>
              <a:custGeom>
                <a:avLst/>
                <a:gdLst>
                  <a:gd name="T0" fmla="*/ 33373797 w 169"/>
                  <a:gd name="T1" fmla="*/ 59549656 h 138"/>
                  <a:gd name="T2" fmla="*/ 0 w 169"/>
                  <a:gd name="T3" fmla="*/ 177327201 h 138"/>
                  <a:gd name="T4" fmla="*/ 21358768 w 169"/>
                  <a:gd name="T5" fmla="*/ 182620018 h 138"/>
                  <a:gd name="T6" fmla="*/ 225607332 w 169"/>
                  <a:gd name="T7" fmla="*/ 0 h 138"/>
                  <a:gd name="T8" fmla="*/ 33373797 w 169"/>
                  <a:gd name="T9" fmla="*/ 59549656 h 1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69"/>
                  <a:gd name="T16" fmla="*/ 0 h 138"/>
                  <a:gd name="T17" fmla="*/ 169 w 169"/>
                  <a:gd name="T18" fmla="*/ 138 h 1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69" h="138">
                    <a:moveTo>
                      <a:pt x="25" y="45"/>
                    </a:moveTo>
                    <a:cubicBezTo>
                      <a:pt x="0" y="134"/>
                      <a:pt x="0" y="134"/>
                      <a:pt x="0" y="134"/>
                    </a:cubicBezTo>
                    <a:cubicBezTo>
                      <a:pt x="5" y="135"/>
                      <a:pt x="11" y="136"/>
                      <a:pt x="16" y="138"/>
                    </a:cubicBezTo>
                    <a:cubicBezTo>
                      <a:pt x="169" y="0"/>
                      <a:pt x="169" y="0"/>
                      <a:pt x="169" y="0"/>
                    </a:cubicBezTo>
                    <a:lnTo>
                      <a:pt x="25" y="4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8" name="Freeform 1319"/>
              <p:cNvSpPr>
                <a:spLocks noChangeArrowheads="1"/>
              </p:cNvSpPr>
              <p:nvPr/>
            </p:nvSpPr>
            <p:spPr bwMode="auto">
              <a:xfrm>
                <a:off x="635000" y="928687"/>
                <a:ext cx="203200" cy="188912"/>
              </a:xfrm>
              <a:custGeom>
                <a:avLst/>
                <a:gdLst>
                  <a:gd name="T0" fmla="*/ 57964388 w 128"/>
                  <a:gd name="T1" fmla="*/ 299897006 h 119"/>
                  <a:gd name="T2" fmla="*/ 322580000 w 128"/>
                  <a:gd name="T3" fmla="*/ 216732864 h 119"/>
                  <a:gd name="T4" fmla="*/ 0 w 128"/>
                  <a:gd name="T5" fmla="*/ 0 h 119"/>
                  <a:gd name="T6" fmla="*/ 57964388 w 128"/>
                  <a:gd name="T7" fmla="*/ 299897006 h 119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28"/>
                  <a:gd name="T13" fmla="*/ 0 h 119"/>
                  <a:gd name="T14" fmla="*/ 128 w 128"/>
                  <a:gd name="T15" fmla="*/ 119 h 119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28" h="119">
                    <a:moveTo>
                      <a:pt x="23" y="119"/>
                    </a:moveTo>
                    <a:lnTo>
                      <a:pt x="128" y="86"/>
                    </a:lnTo>
                    <a:lnTo>
                      <a:pt x="0" y="0"/>
                    </a:lnTo>
                    <a:lnTo>
                      <a:pt x="23" y="119"/>
                    </a:lnTo>
                    <a:close/>
                  </a:path>
                </a:pathLst>
              </a:custGeom>
              <a:solidFill>
                <a:srgbClr val="FE58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9" name="Freeform 1320"/>
              <p:cNvSpPr>
                <a:spLocks noChangeArrowheads="1"/>
              </p:cNvSpPr>
              <p:nvPr/>
            </p:nvSpPr>
            <p:spPr bwMode="auto">
              <a:xfrm>
                <a:off x="463550" y="1117599"/>
                <a:ext cx="207963" cy="103187"/>
              </a:xfrm>
              <a:custGeom>
                <a:avLst/>
                <a:gdLst>
                  <a:gd name="T0" fmla="*/ 0 w 181"/>
                  <a:gd name="T1" fmla="*/ 37637748 h 89"/>
                  <a:gd name="T2" fmla="*/ 205939669 w 181"/>
                  <a:gd name="T3" fmla="*/ 119635472 h 89"/>
                  <a:gd name="T4" fmla="*/ 238942593 w 181"/>
                  <a:gd name="T5" fmla="*/ 0 h 89"/>
                  <a:gd name="T6" fmla="*/ 0 w 181"/>
                  <a:gd name="T7" fmla="*/ 37637748 h 89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81"/>
                  <a:gd name="T13" fmla="*/ 0 h 89"/>
                  <a:gd name="T14" fmla="*/ 181 w 181"/>
                  <a:gd name="T15" fmla="*/ 89 h 89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81" h="89">
                    <a:moveTo>
                      <a:pt x="0" y="28"/>
                    </a:moveTo>
                    <a:cubicBezTo>
                      <a:pt x="41" y="51"/>
                      <a:pt x="93" y="71"/>
                      <a:pt x="156" y="89"/>
                    </a:cubicBezTo>
                    <a:cubicBezTo>
                      <a:pt x="181" y="0"/>
                      <a:pt x="181" y="0"/>
                      <a:pt x="181" y="0"/>
                    </a:cubicBezTo>
                    <a:lnTo>
                      <a:pt x="0" y="28"/>
                    </a:lnTo>
                    <a:close/>
                  </a:path>
                </a:pathLst>
              </a:custGeom>
              <a:solidFill>
                <a:srgbClr val="FBB0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0" name="Freeform 1321"/>
              <p:cNvSpPr>
                <a:spLocks noChangeArrowheads="1"/>
              </p:cNvSpPr>
              <p:nvPr/>
            </p:nvSpPr>
            <p:spPr bwMode="auto">
              <a:xfrm>
                <a:off x="400050" y="928687"/>
                <a:ext cx="271463" cy="220662"/>
              </a:xfrm>
              <a:custGeom>
                <a:avLst/>
                <a:gdLst>
                  <a:gd name="T0" fmla="*/ 269914741 w 236"/>
                  <a:gd name="T1" fmla="*/ 0 h 191"/>
                  <a:gd name="T2" fmla="*/ 0 w 236"/>
                  <a:gd name="T3" fmla="*/ 201541811 h 191"/>
                  <a:gd name="T4" fmla="*/ 72771639 w 236"/>
                  <a:gd name="T5" fmla="*/ 254930462 h 191"/>
                  <a:gd name="T6" fmla="*/ 312254917 w 236"/>
                  <a:gd name="T7" fmla="*/ 217558868 h 191"/>
                  <a:gd name="T8" fmla="*/ 269914741 w 236"/>
                  <a:gd name="T9" fmla="*/ 0 h 19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6"/>
                  <a:gd name="T16" fmla="*/ 0 h 191"/>
                  <a:gd name="T17" fmla="*/ 236 w 236"/>
                  <a:gd name="T18" fmla="*/ 191 h 19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6" h="191">
                    <a:moveTo>
                      <a:pt x="204" y="0"/>
                    </a:moveTo>
                    <a:cubicBezTo>
                      <a:pt x="0" y="151"/>
                      <a:pt x="0" y="151"/>
                      <a:pt x="0" y="151"/>
                    </a:cubicBezTo>
                    <a:cubicBezTo>
                      <a:pt x="14" y="165"/>
                      <a:pt x="33" y="178"/>
                      <a:pt x="55" y="191"/>
                    </a:cubicBezTo>
                    <a:cubicBezTo>
                      <a:pt x="236" y="163"/>
                      <a:pt x="236" y="163"/>
                      <a:pt x="236" y="163"/>
                    </a:cubicBezTo>
                    <a:lnTo>
                      <a:pt x="204" y="0"/>
                    </a:lnTo>
                    <a:close/>
                  </a:path>
                </a:pathLst>
              </a:custGeom>
              <a:solidFill>
                <a:srgbClr val="2F6F8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" name="Freeform 1322"/>
              <p:cNvSpPr>
                <a:spLocks noChangeArrowheads="1"/>
              </p:cNvSpPr>
              <p:nvPr/>
            </p:nvSpPr>
            <p:spPr bwMode="auto">
              <a:xfrm>
                <a:off x="1049338" y="1246187"/>
                <a:ext cx="220663" cy="47625"/>
              </a:xfrm>
              <a:custGeom>
                <a:avLst/>
                <a:gdLst>
                  <a:gd name="T0" fmla="*/ 0 w 191"/>
                  <a:gd name="T1" fmla="*/ 44525890 h 41"/>
                  <a:gd name="T2" fmla="*/ 254932773 w 191"/>
                  <a:gd name="T3" fmla="*/ 55320503 h 41"/>
                  <a:gd name="T4" fmla="*/ 140146422 w 191"/>
                  <a:gd name="T5" fmla="*/ 0 h 41"/>
                  <a:gd name="T6" fmla="*/ 0 w 191"/>
                  <a:gd name="T7" fmla="*/ 44525890 h 4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1"/>
                  <a:gd name="T13" fmla="*/ 0 h 41"/>
                  <a:gd name="T14" fmla="*/ 191 w 191"/>
                  <a:gd name="T15" fmla="*/ 41 h 4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1" h="41">
                    <a:moveTo>
                      <a:pt x="0" y="33"/>
                    </a:moveTo>
                    <a:cubicBezTo>
                      <a:pt x="61" y="38"/>
                      <a:pt x="125" y="40"/>
                      <a:pt x="191" y="41"/>
                    </a:cubicBezTo>
                    <a:cubicBezTo>
                      <a:pt x="105" y="0"/>
                      <a:pt x="105" y="0"/>
                      <a:pt x="105" y="0"/>
                    </a:cubicBezTo>
                    <a:lnTo>
                      <a:pt x="0" y="33"/>
                    </a:lnTo>
                    <a:close/>
                  </a:path>
                </a:pathLst>
              </a:custGeom>
              <a:solidFill>
                <a:srgbClr val="FBB0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2" name="Freeform 1323"/>
              <p:cNvSpPr>
                <a:spLocks noChangeArrowheads="1"/>
              </p:cNvSpPr>
              <p:nvPr/>
            </p:nvSpPr>
            <p:spPr bwMode="auto">
              <a:xfrm>
                <a:off x="1171575" y="1216024"/>
                <a:ext cx="184150" cy="77787"/>
              </a:xfrm>
              <a:custGeom>
                <a:avLst/>
                <a:gdLst>
                  <a:gd name="T0" fmla="*/ 0 w 160"/>
                  <a:gd name="T1" fmla="*/ 35045946 h 67"/>
                  <a:gd name="T2" fmla="*/ 113920945 w 160"/>
                  <a:gd name="T3" fmla="*/ 90310707 h 67"/>
                  <a:gd name="T4" fmla="*/ 121868168 w 160"/>
                  <a:gd name="T5" fmla="*/ 90310707 h 67"/>
                  <a:gd name="T6" fmla="*/ 180153945 w 160"/>
                  <a:gd name="T7" fmla="*/ 88962786 h 67"/>
                  <a:gd name="T8" fmla="*/ 211945141 w 160"/>
                  <a:gd name="T9" fmla="*/ 0 h 67"/>
                  <a:gd name="T10" fmla="*/ 0 w 160"/>
                  <a:gd name="T11" fmla="*/ 35045946 h 6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60"/>
                  <a:gd name="T19" fmla="*/ 0 h 67"/>
                  <a:gd name="T20" fmla="*/ 160 w 160"/>
                  <a:gd name="T21" fmla="*/ 67 h 6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60" h="67">
                    <a:moveTo>
                      <a:pt x="0" y="26"/>
                    </a:moveTo>
                    <a:cubicBezTo>
                      <a:pt x="86" y="67"/>
                      <a:pt x="86" y="67"/>
                      <a:pt x="86" y="67"/>
                    </a:cubicBezTo>
                    <a:cubicBezTo>
                      <a:pt x="88" y="67"/>
                      <a:pt x="90" y="67"/>
                      <a:pt x="92" y="67"/>
                    </a:cubicBezTo>
                    <a:cubicBezTo>
                      <a:pt x="107" y="67"/>
                      <a:pt x="121" y="66"/>
                      <a:pt x="136" y="66"/>
                    </a:cubicBezTo>
                    <a:cubicBezTo>
                      <a:pt x="160" y="0"/>
                      <a:pt x="160" y="0"/>
                      <a:pt x="160" y="0"/>
                    </a:cubicBezTo>
                    <a:lnTo>
                      <a:pt x="0" y="26"/>
                    </a:lnTo>
                    <a:close/>
                  </a:path>
                </a:pathLst>
              </a:custGeom>
              <a:solidFill>
                <a:srgbClr val="D1D8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3" name="Freeform 1324"/>
              <p:cNvSpPr>
                <a:spLocks noChangeArrowheads="1"/>
              </p:cNvSpPr>
              <p:nvPr/>
            </p:nvSpPr>
            <p:spPr bwMode="auto">
              <a:xfrm>
                <a:off x="1328738" y="1216024"/>
                <a:ext cx="277813" cy="76200"/>
              </a:xfrm>
              <a:custGeom>
                <a:avLst/>
                <a:gdLst>
                  <a:gd name="T0" fmla="*/ 0 w 241"/>
                  <a:gd name="T1" fmla="*/ 87976364 h 66"/>
                  <a:gd name="T2" fmla="*/ 320249224 w 241"/>
                  <a:gd name="T3" fmla="*/ 67981945 h 66"/>
                  <a:gd name="T4" fmla="*/ 31892010 w 241"/>
                  <a:gd name="T5" fmla="*/ 0 h 66"/>
                  <a:gd name="T6" fmla="*/ 0 w 241"/>
                  <a:gd name="T7" fmla="*/ 87976364 h 6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41"/>
                  <a:gd name="T13" fmla="*/ 0 h 66"/>
                  <a:gd name="T14" fmla="*/ 241 w 241"/>
                  <a:gd name="T15" fmla="*/ 66 h 6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41" h="66">
                    <a:moveTo>
                      <a:pt x="0" y="66"/>
                    </a:moveTo>
                    <a:cubicBezTo>
                      <a:pt x="84" y="65"/>
                      <a:pt x="165" y="60"/>
                      <a:pt x="241" y="51"/>
                    </a:cubicBezTo>
                    <a:cubicBezTo>
                      <a:pt x="24" y="0"/>
                      <a:pt x="24" y="0"/>
                      <a:pt x="24" y="0"/>
                    </a:cubicBezTo>
                    <a:lnTo>
                      <a:pt x="0" y="66"/>
                    </a:lnTo>
                    <a:close/>
                  </a:path>
                </a:pathLst>
              </a:custGeom>
              <a:solidFill>
                <a:srgbClr val="C102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4" name="Freeform 1325"/>
              <p:cNvSpPr>
                <a:spLocks noChangeArrowheads="1"/>
              </p:cNvSpPr>
              <p:nvPr/>
            </p:nvSpPr>
            <p:spPr bwMode="auto">
              <a:xfrm>
                <a:off x="1725613" y="1117599"/>
                <a:ext cx="358775" cy="119062"/>
              </a:xfrm>
              <a:custGeom>
                <a:avLst/>
                <a:gdLst>
                  <a:gd name="T0" fmla="*/ 134413727 w 311"/>
                  <a:gd name="T1" fmla="*/ 136305383 h 104"/>
                  <a:gd name="T2" fmla="*/ 413889070 w 311"/>
                  <a:gd name="T3" fmla="*/ 40629908 h 104"/>
                  <a:gd name="T4" fmla="*/ 0 w 311"/>
                  <a:gd name="T5" fmla="*/ 0 h 104"/>
                  <a:gd name="T6" fmla="*/ 134413727 w 311"/>
                  <a:gd name="T7" fmla="*/ 136305383 h 10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1"/>
                  <a:gd name="T13" fmla="*/ 0 h 104"/>
                  <a:gd name="T14" fmla="*/ 311 w 311"/>
                  <a:gd name="T15" fmla="*/ 104 h 10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1" h="104">
                    <a:moveTo>
                      <a:pt x="101" y="104"/>
                    </a:moveTo>
                    <a:cubicBezTo>
                      <a:pt x="188" y="84"/>
                      <a:pt x="259" y="59"/>
                      <a:pt x="311" y="31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101" y="104"/>
                    </a:lnTo>
                    <a:close/>
                  </a:path>
                </a:pathLst>
              </a:custGeom>
              <a:solidFill>
                <a:srgbClr val="07AF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5" name="Freeform 1326"/>
              <p:cNvSpPr>
                <a:spLocks noChangeArrowheads="1"/>
              </p:cNvSpPr>
              <p:nvPr/>
            </p:nvSpPr>
            <p:spPr bwMode="auto">
              <a:xfrm>
                <a:off x="2085975" y="811212"/>
                <a:ext cx="106363" cy="315912"/>
              </a:xfrm>
              <a:custGeom>
                <a:avLst/>
                <a:gdLst>
                  <a:gd name="T0" fmla="*/ 0 w 91"/>
                  <a:gd name="T1" fmla="*/ 34816280 h 273"/>
                  <a:gd name="T2" fmla="*/ 49181784 w 91"/>
                  <a:gd name="T3" fmla="*/ 365569201 h 273"/>
                  <a:gd name="T4" fmla="*/ 124319646 w 91"/>
                  <a:gd name="T5" fmla="*/ 251747148 h 273"/>
                  <a:gd name="T6" fmla="*/ 117489037 w 91"/>
                  <a:gd name="T7" fmla="*/ 216930869 h 273"/>
                  <a:gd name="T8" fmla="*/ 117489037 w 91"/>
                  <a:gd name="T9" fmla="*/ 216930869 h 273"/>
                  <a:gd name="T10" fmla="*/ 49181784 w 91"/>
                  <a:gd name="T11" fmla="*/ 44189493 h 273"/>
                  <a:gd name="T12" fmla="*/ 19126639 w 91"/>
                  <a:gd name="T13" fmla="*/ 0 h 273"/>
                  <a:gd name="T14" fmla="*/ 0 w 91"/>
                  <a:gd name="T15" fmla="*/ 34816280 h 273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91"/>
                  <a:gd name="T25" fmla="*/ 0 h 273"/>
                  <a:gd name="T26" fmla="*/ 91 w 91"/>
                  <a:gd name="T27" fmla="*/ 273 h 273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91" h="273">
                    <a:moveTo>
                      <a:pt x="0" y="26"/>
                    </a:moveTo>
                    <a:cubicBezTo>
                      <a:pt x="36" y="273"/>
                      <a:pt x="36" y="273"/>
                      <a:pt x="36" y="273"/>
                    </a:cubicBezTo>
                    <a:cubicBezTo>
                      <a:pt x="71" y="247"/>
                      <a:pt x="91" y="218"/>
                      <a:pt x="91" y="188"/>
                    </a:cubicBezTo>
                    <a:cubicBezTo>
                      <a:pt x="91" y="179"/>
                      <a:pt x="89" y="171"/>
                      <a:pt x="86" y="162"/>
                    </a:cubicBezTo>
                    <a:cubicBezTo>
                      <a:pt x="86" y="162"/>
                      <a:pt x="86" y="162"/>
                      <a:pt x="86" y="162"/>
                    </a:cubicBezTo>
                    <a:cubicBezTo>
                      <a:pt x="36" y="33"/>
                      <a:pt x="36" y="33"/>
                      <a:pt x="36" y="33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2" y="9"/>
                      <a:pt x="7" y="18"/>
                      <a:pt x="0" y="26"/>
                    </a:cubicBezTo>
                    <a:close/>
                  </a:path>
                </a:pathLst>
              </a:custGeom>
              <a:solidFill>
                <a:srgbClr val="2F6F8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6" name="Freeform 1327"/>
              <p:cNvSpPr>
                <a:spLocks noChangeArrowheads="1"/>
              </p:cNvSpPr>
              <p:nvPr/>
            </p:nvSpPr>
            <p:spPr bwMode="auto">
              <a:xfrm>
                <a:off x="1725613" y="841374"/>
                <a:ext cx="403225" cy="311150"/>
              </a:xfrm>
              <a:custGeom>
                <a:avLst/>
                <a:gdLst>
                  <a:gd name="T0" fmla="*/ 359083994 w 349"/>
                  <a:gd name="T1" fmla="*/ 45153627 h 270"/>
                  <a:gd name="T2" fmla="*/ 220255591 w 349"/>
                  <a:gd name="T3" fmla="*/ 102258871 h 270"/>
                  <a:gd name="T4" fmla="*/ 0 w 349"/>
                  <a:gd name="T5" fmla="*/ 317401810 h 270"/>
                  <a:gd name="T6" fmla="*/ 415149599 w 349"/>
                  <a:gd name="T7" fmla="*/ 358571565 h 270"/>
                  <a:gd name="T8" fmla="*/ 465875073 w 349"/>
                  <a:gd name="T9" fmla="*/ 328027006 h 270"/>
                  <a:gd name="T10" fmla="*/ 417819665 w 349"/>
                  <a:gd name="T11" fmla="*/ 0 h 270"/>
                  <a:gd name="T12" fmla="*/ 359083994 w 349"/>
                  <a:gd name="T13" fmla="*/ 45153627 h 27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349"/>
                  <a:gd name="T22" fmla="*/ 0 h 270"/>
                  <a:gd name="T23" fmla="*/ 349 w 349"/>
                  <a:gd name="T24" fmla="*/ 270 h 270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349" h="270">
                    <a:moveTo>
                      <a:pt x="269" y="34"/>
                    </a:moveTo>
                    <a:cubicBezTo>
                      <a:pt x="242" y="50"/>
                      <a:pt x="207" y="64"/>
                      <a:pt x="165" y="77"/>
                    </a:cubicBezTo>
                    <a:cubicBezTo>
                      <a:pt x="0" y="239"/>
                      <a:pt x="0" y="239"/>
                      <a:pt x="0" y="239"/>
                    </a:cubicBezTo>
                    <a:cubicBezTo>
                      <a:pt x="311" y="270"/>
                      <a:pt x="311" y="270"/>
                      <a:pt x="311" y="270"/>
                    </a:cubicBezTo>
                    <a:cubicBezTo>
                      <a:pt x="325" y="262"/>
                      <a:pt x="338" y="255"/>
                      <a:pt x="349" y="247"/>
                    </a:cubicBezTo>
                    <a:cubicBezTo>
                      <a:pt x="313" y="0"/>
                      <a:pt x="313" y="0"/>
                      <a:pt x="313" y="0"/>
                    </a:cubicBezTo>
                    <a:cubicBezTo>
                      <a:pt x="303" y="12"/>
                      <a:pt x="288" y="23"/>
                      <a:pt x="269" y="34"/>
                    </a:cubicBezTo>
                    <a:close/>
                  </a:path>
                </a:pathLst>
              </a:custGeom>
              <a:solidFill>
                <a:srgbClr val="FE58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" name="Rectangle 1328"/>
              <p:cNvSpPr>
                <a:spLocks noChangeArrowheads="1"/>
              </p:cNvSpPr>
              <p:nvPr/>
            </p:nvSpPr>
            <p:spPr bwMode="auto">
              <a:xfrm>
                <a:off x="635000" y="928687"/>
                <a:ext cx="1588" cy="1587"/>
              </a:xfrm>
              <a:prstGeom prst="rect">
                <a:avLst/>
              </a:prstGeom>
              <a:solidFill>
                <a:srgbClr val="2F6F8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buFont typeface="Arial" panose="020B0604020202090204" pitchFamily="34" charset="0"/>
                  <a:buNone/>
                </a:pPr>
                <a:endParaRPr lang="zh-CN" altLang="zh-CN">
                  <a:solidFill>
                    <a:srgbClr val="000000"/>
                  </a:solidFill>
                  <a:latin typeface="Calibri" panose="020F0502020204030204" pitchFamily="34" charset="0"/>
                  <a:ea typeface="微软雅黑" panose="020B0503020204020204" pitchFamily="34" charset="-122"/>
                  <a:sym typeface="Calibri" panose="020F0502020204030204" pitchFamily="34" charset="0"/>
                </a:endParaRPr>
              </a:p>
            </p:txBody>
          </p:sp>
          <p:sp>
            <p:nvSpPr>
              <p:cNvPr id="58" name="Freeform 1329"/>
              <p:cNvSpPr>
                <a:spLocks noChangeArrowheads="1"/>
              </p:cNvSpPr>
              <p:nvPr/>
            </p:nvSpPr>
            <p:spPr bwMode="auto">
              <a:xfrm>
                <a:off x="635000" y="928687"/>
                <a:ext cx="1588" cy="1"/>
              </a:xfrm>
              <a:custGeom>
                <a:avLst/>
                <a:gdLst>
                  <a:gd name="T0" fmla="*/ 2521744 w 1"/>
                  <a:gd name="T1" fmla="*/ 0 h 1"/>
                  <a:gd name="T2" fmla="*/ 2521744 w 1"/>
                  <a:gd name="T3" fmla="*/ 0 h 1"/>
                  <a:gd name="T4" fmla="*/ 0 w 1"/>
                  <a:gd name="T5" fmla="*/ 0 h 1"/>
                  <a:gd name="T6" fmla="*/ 2521744 w 1"/>
                  <a:gd name="T7" fmla="*/ 0 h 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"/>
                  <a:gd name="T13" fmla="*/ 0 h 1"/>
                  <a:gd name="T14" fmla="*/ 1 w 1"/>
                  <a:gd name="T15" fmla="*/ 1 h 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" h="1">
                    <a:moveTo>
                      <a:pt x="1" y="0"/>
                    </a:moveTo>
                    <a:lnTo>
                      <a:pt x="1" y="0"/>
                    </a:lnTo>
                    <a:lnTo>
                      <a:pt x="0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9" name="Freeform 1330"/>
              <p:cNvSpPr>
                <a:spLocks noChangeArrowheads="1"/>
              </p:cNvSpPr>
              <p:nvPr/>
            </p:nvSpPr>
            <p:spPr bwMode="auto">
              <a:xfrm>
                <a:off x="1244600" y="1065212"/>
                <a:ext cx="369888" cy="150812"/>
              </a:xfrm>
              <a:custGeom>
                <a:avLst/>
                <a:gdLst>
                  <a:gd name="T0" fmla="*/ 0 w 233"/>
                  <a:gd name="T1" fmla="*/ 0 h 95"/>
                  <a:gd name="T2" fmla="*/ 176411176 w 233"/>
                  <a:gd name="T3" fmla="*/ 239413256 h 95"/>
                  <a:gd name="T4" fmla="*/ 587197994 w 233"/>
                  <a:gd name="T5" fmla="*/ 32761129 h 95"/>
                  <a:gd name="T6" fmla="*/ 0 w 233"/>
                  <a:gd name="T7" fmla="*/ 0 h 9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33"/>
                  <a:gd name="T13" fmla="*/ 0 h 95"/>
                  <a:gd name="T14" fmla="*/ 233 w 233"/>
                  <a:gd name="T15" fmla="*/ 95 h 9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33" h="95">
                    <a:moveTo>
                      <a:pt x="0" y="0"/>
                    </a:moveTo>
                    <a:lnTo>
                      <a:pt x="70" y="95"/>
                    </a:lnTo>
                    <a:lnTo>
                      <a:pt x="233" y="1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0" name="Freeform 1331"/>
              <p:cNvSpPr>
                <a:spLocks noChangeArrowheads="1"/>
              </p:cNvSpPr>
              <p:nvPr/>
            </p:nvSpPr>
            <p:spPr bwMode="auto">
              <a:xfrm>
                <a:off x="1244600" y="1003299"/>
                <a:ext cx="369888" cy="82550"/>
              </a:xfrm>
              <a:custGeom>
                <a:avLst/>
                <a:gdLst>
                  <a:gd name="T0" fmla="*/ 427553539 w 320"/>
                  <a:gd name="T1" fmla="*/ 94645868 h 72"/>
                  <a:gd name="T2" fmla="*/ 197743281 w 320"/>
                  <a:gd name="T3" fmla="*/ 0 h 72"/>
                  <a:gd name="T4" fmla="*/ 89518676 w 320"/>
                  <a:gd name="T5" fmla="*/ 2628988 h 72"/>
                  <a:gd name="T6" fmla="*/ 0 w 320"/>
                  <a:gd name="T7" fmla="*/ 70984974 h 72"/>
                  <a:gd name="T8" fmla="*/ 427553539 w 320"/>
                  <a:gd name="T9" fmla="*/ 94645868 h 7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0"/>
                  <a:gd name="T16" fmla="*/ 0 h 72"/>
                  <a:gd name="T17" fmla="*/ 320 w 320"/>
                  <a:gd name="T18" fmla="*/ 72 h 7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0" h="72">
                    <a:moveTo>
                      <a:pt x="320" y="72"/>
                    </a:moveTo>
                    <a:cubicBezTo>
                      <a:pt x="148" y="0"/>
                      <a:pt x="148" y="0"/>
                      <a:pt x="148" y="0"/>
                    </a:cubicBezTo>
                    <a:cubicBezTo>
                      <a:pt x="121" y="1"/>
                      <a:pt x="94" y="1"/>
                      <a:pt x="67" y="2"/>
                    </a:cubicBezTo>
                    <a:cubicBezTo>
                      <a:pt x="0" y="54"/>
                      <a:pt x="0" y="54"/>
                      <a:pt x="0" y="54"/>
                    </a:cubicBezTo>
                    <a:lnTo>
                      <a:pt x="320" y="72"/>
                    </a:lnTo>
                    <a:close/>
                  </a:path>
                </a:pathLst>
              </a:custGeom>
              <a:solidFill>
                <a:srgbClr val="D1D8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1" name="Freeform 1332"/>
              <p:cNvSpPr>
                <a:spLocks noChangeArrowheads="1"/>
              </p:cNvSpPr>
              <p:nvPr/>
            </p:nvSpPr>
            <p:spPr bwMode="auto">
              <a:xfrm>
                <a:off x="1355725" y="1085849"/>
                <a:ext cx="369888" cy="130175"/>
              </a:xfrm>
              <a:custGeom>
                <a:avLst/>
                <a:gdLst>
                  <a:gd name="T0" fmla="*/ 0 w 233"/>
                  <a:gd name="T1" fmla="*/ 206652813 h 82"/>
                  <a:gd name="T2" fmla="*/ 587197994 w 233"/>
                  <a:gd name="T3" fmla="*/ 50403125 h 82"/>
                  <a:gd name="T4" fmla="*/ 410786818 w 233"/>
                  <a:gd name="T5" fmla="*/ 0 h 82"/>
                  <a:gd name="T6" fmla="*/ 0 w 233"/>
                  <a:gd name="T7" fmla="*/ 206652813 h 8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33"/>
                  <a:gd name="T13" fmla="*/ 0 h 82"/>
                  <a:gd name="T14" fmla="*/ 233 w 233"/>
                  <a:gd name="T15" fmla="*/ 82 h 8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33" h="82">
                    <a:moveTo>
                      <a:pt x="0" y="82"/>
                    </a:moveTo>
                    <a:lnTo>
                      <a:pt x="233" y="20"/>
                    </a:lnTo>
                    <a:lnTo>
                      <a:pt x="163" y="0"/>
                    </a:lnTo>
                    <a:lnTo>
                      <a:pt x="0" y="82"/>
                    </a:lnTo>
                    <a:close/>
                  </a:path>
                </a:pathLst>
              </a:custGeom>
              <a:solidFill>
                <a:srgbClr val="2F6F8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2" name="Freeform 1333"/>
              <p:cNvSpPr>
                <a:spLocks noChangeArrowheads="1"/>
              </p:cNvSpPr>
              <p:nvPr/>
            </p:nvSpPr>
            <p:spPr bwMode="auto">
              <a:xfrm>
                <a:off x="1416050" y="985837"/>
                <a:ext cx="206375" cy="100012"/>
              </a:xfrm>
              <a:custGeom>
                <a:avLst/>
                <a:gdLst>
                  <a:gd name="T0" fmla="*/ 237936540 w 179"/>
                  <a:gd name="T1" fmla="*/ 0 h 86"/>
                  <a:gd name="T2" fmla="*/ 0 w 179"/>
                  <a:gd name="T3" fmla="*/ 18933667 h 86"/>
                  <a:gd name="T4" fmla="*/ 228631218 w 179"/>
                  <a:gd name="T5" fmla="*/ 116306978 h 86"/>
                  <a:gd name="T6" fmla="*/ 237936540 w 179"/>
                  <a:gd name="T7" fmla="*/ 0 h 8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79"/>
                  <a:gd name="T13" fmla="*/ 0 h 86"/>
                  <a:gd name="T14" fmla="*/ 179 w 179"/>
                  <a:gd name="T15" fmla="*/ 86 h 8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79" h="86">
                    <a:moveTo>
                      <a:pt x="179" y="0"/>
                    </a:moveTo>
                    <a:cubicBezTo>
                      <a:pt x="123" y="6"/>
                      <a:pt x="63" y="11"/>
                      <a:pt x="0" y="14"/>
                    </a:cubicBezTo>
                    <a:cubicBezTo>
                      <a:pt x="172" y="86"/>
                      <a:pt x="172" y="86"/>
                      <a:pt x="172" y="86"/>
                    </a:cubicBezTo>
                    <a:lnTo>
                      <a:pt x="179" y="0"/>
                    </a:lnTo>
                    <a:close/>
                  </a:path>
                </a:pathLst>
              </a:custGeom>
              <a:solidFill>
                <a:srgbClr val="07AF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3" name="Freeform 1334"/>
              <p:cNvSpPr>
                <a:spLocks noChangeArrowheads="1"/>
              </p:cNvSpPr>
              <p:nvPr/>
            </p:nvSpPr>
            <p:spPr bwMode="auto">
              <a:xfrm>
                <a:off x="1614488" y="957262"/>
                <a:ext cx="188913" cy="128587"/>
              </a:xfrm>
              <a:custGeom>
                <a:avLst/>
                <a:gdLst>
                  <a:gd name="T0" fmla="*/ 218945531 w 163"/>
                  <a:gd name="T1" fmla="*/ 0 h 111"/>
                  <a:gd name="T2" fmla="*/ 9402768 w 163"/>
                  <a:gd name="T3" fmla="*/ 33549623 h 111"/>
                  <a:gd name="T4" fmla="*/ 0 w 163"/>
                  <a:gd name="T5" fmla="*/ 148960510 h 111"/>
                  <a:gd name="T6" fmla="*/ 218945531 w 163"/>
                  <a:gd name="T7" fmla="*/ 0 h 11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63"/>
                  <a:gd name="T13" fmla="*/ 0 h 111"/>
                  <a:gd name="T14" fmla="*/ 163 w 163"/>
                  <a:gd name="T15" fmla="*/ 111 h 11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63" h="111">
                    <a:moveTo>
                      <a:pt x="163" y="0"/>
                    </a:moveTo>
                    <a:cubicBezTo>
                      <a:pt x="116" y="10"/>
                      <a:pt x="63" y="18"/>
                      <a:pt x="7" y="25"/>
                    </a:cubicBezTo>
                    <a:cubicBezTo>
                      <a:pt x="0" y="111"/>
                      <a:pt x="0" y="111"/>
                      <a:pt x="0" y="111"/>
                    </a:cubicBezTo>
                    <a:lnTo>
                      <a:pt x="163" y="0"/>
                    </a:lnTo>
                    <a:close/>
                  </a:path>
                </a:pathLst>
              </a:custGeom>
              <a:solidFill>
                <a:srgbClr val="FBB0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4" name="Freeform 1335"/>
              <p:cNvSpPr>
                <a:spLocks noChangeArrowheads="1"/>
              </p:cNvSpPr>
              <p:nvPr/>
            </p:nvSpPr>
            <p:spPr bwMode="auto">
              <a:xfrm>
                <a:off x="1614488" y="930274"/>
                <a:ext cx="301625" cy="187325"/>
              </a:xfrm>
              <a:custGeom>
                <a:avLst/>
                <a:gdLst>
                  <a:gd name="T0" fmla="*/ 128211427 w 261"/>
                  <a:gd name="T1" fmla="*/ 216608985 h 162"/>
                  <a:gd name="T2" fmla="*/ 348573336 w 261"/>
                  <a:gd name="T3" fmla="*/ 0 h 162"/>
                  <a:gd name="T4" fmla="*/ 217691199 w 261"/>
                  <a:gd name="T5" fmla="*/ 32090391 h 162"/>
                  <a:gd name="T6" fmla="*/ 0 w 261"/>
                  <a:gd name="T7" fmla="*/ 180507295 h 162"/>
                  <a:gd name="T8" fmla="*/ 128211427 w 261"/>
                  <a:gd name="T9" fmla="*/ 216608985 h 1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1"/>
                  <a:gd name="T16" fmla="*/ 0 h 162"/>
                  <a:gd name="T17" fmla="*/ 261 w 261"/>
                  <a:gd name="T18" fmla="*/ 162 h 16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1" h="162">
                    <a:moveTo>
                      <a:pt x="96" y="162"/>
                    </a:moveTo>
                    <a:cubicBezTo>
                      <a:pt x="261" y="0"/>
                      <a:pt x="261" y="0"/>
                      <a:pt x="261" y="0"/>
                    </a:cubicBezTo>
                    <a:cubicBezTo>
                      <a:pt x="232" y="9"/>
                      <a:pt x="199" y="17"/>
                      <a:pt x="163" y="24"/>
                    </a:cubicBezTo>
                    <a:cubicBezTo>
                      <a:pt x="0" y="135"/>
                      <a:pt x="0" y="135"/>
                      <a:pt x="0" y="135"/>
                    </a:cubicBezTo>
                    <a:lnTo>
                      <a:pt x="96" y="16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5" name="Freeform 1336"/>
              <p:cNvSpPr>
                <a:spLocks noChangeArrowheads="1"/>
              </p:cNvSpPr>
              <p:nvPr/>
            </p:nvSpPr>
            <p:spPr bwMode="auto">
              <a:xfrm>
                <a:off x="2100263" y="777874"/>
                <a:ext cx="28575" cy="71437"/>
              </a:xfrm>
              <a:custGeom>
                <a:avLst/>
                <a:gdLst>
                  <a:gd name="T0" fmla="*/ 5670947 w 24"/>
                  <a:gd name="T1" fmla="*/ 23896829 h 62"/>
                  <a:gd name="T2" fmla="*/ 2834878 w 24"/>
                  <a:gd name="T3" fmla="*/ 38499934 h 62"/>
                  <a:gd name="T4" fmla="*/ 34022109 w 24"/>
                  <a:gd name="T5" fmla="*/ 82310403 h 62"/>
                  <a:gd name="T6" fmla="*/ 0 w 24"/>
                  <a:gd name="T7" fmla="*/ 0 h 62"/>
                  <a:gd name="T8" fmla="*/ 5670947 w 24"/>
                  <a:gd name="T9" fmla="*/ 23896829 h 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4"/>
                  <a:gd name="T16" fmla="*/ 0 h 62"/>
                  <a:gd name="T17" fmla="*/ 24 w 24"/>
                  <a:gd name="T18" fmla="*/ 62 h 6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4" h="62">
                    <a:moveTo>
                      <a:pt x="4" y="18"/>
                    </a:moveTo>
                    <a:cubicBezTo>
                      <a:pt x="4" y="21"/>
                      <a:pt x="3" y="25"/>
                      <a:pt x="2" y="29"/>
                    </a:cubicBezTo>
                    <a:cubicBezTo>
                      <a:pt x="24" y="62"/>
                      <a:pt x="24" y="62"/>
                      <a:pt x="24" y="6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" y="6"/>
                      <a:pt x="4" y="12"/>
                      <a:pt x="4" y="18"/>
                    </a:cubicBezTo>
                    <a:close/>
                  </a:path>
                </a:pathLst>
              </a:custGeom>
              <a:solidFill>
                <a:srgbClr val="07AF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sp>
        <p:nvSpPr>
          <p:cNvPr id="66" name="任意多边形 98"/>
          <p:cNvSpPr>
            <a:spLocks noChangeArrowheads="1"/>
          </p:cNvSpPr>
          <p:nvPr/>
        </p:nvSpPr>
        <p:spPr bwMode="auto">
          <a:xfrm>
            <a:off x="3715403" y="2356325"/>
            <a:ext cx="1746647" cy="360759"/>
          </a:xfrm>
          <a:custGeom>
            <a:avLst/>
            <a:gdLst>
              <a:gd name="T0" fmla="*/ 0 w 2541974"/>
              <a:gd name="T1" fmla="*/ 0 h 636814"/>
              <a:gd name="T2" fmla="*/ 2133619 w 2541974"/>
              <a:gd name="T3" fmla="*/ 0 h 636814"/>
              <a:gd name="T4" fmla="*/ 1991723 w 2541974"/>
              <a:gd name="T5" fmla="*/ 181664 h 636814"/>
              <a:gd name="T6" fmla="*/ 2133619 w 2541974"/>
              <a:gd name="T7" fmla="*/ 363328 h 636814"/>
              <a:gd name="T8" fmla="*/ 0 w 2541974"/>
              <a:gd name="T9" fmla="*/ 363328 h 636814"/>
              <a:gd name="T10" fmla="*/ 141809 w 2541974"/>
              <a:gd name="T11" fmla="*/ 181664 h 63681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41974"/>
              <a:gd name="T19" fmla="*/ 0 h 636814"/>
              <a:gd name="T20" fmla="*/ 2541974 w 2541974"/>
              <a:gd name="T21" fmla="*/ 636814 h 636814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41974" h="636814">
                <a:moveTo>
                  <a:pt x="0" y="0"/>
                </a:moveTo>
                <a:lnTo>
                  <a:pt x="2541974" y="0"/>
                </a:lnTo>
                <a:lnTo>
                  <a:pt x="2372921" y="318407"/>
                </a:lnTo>
                <a:lnTo>
                  <a:pt x="2541974" y="636814"/>
                </a:lnTo>
                <a:lnTo>
                  <a:pt x="0" y="636814"/>
                </a:lnTo>
                <a:lnTo>
                  <a:pt x="168950" y="318407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 cstate="print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</a14:hiddenLine>
            </a:ext>
          </a:extLst>
        </p:spPr>
        <p:txBody>
          <a:bodyPr anchor="ctr"/>
          <a:lstStyle/>
          <a:p>
            <a:r>
              <a:rPr lang="zh-CN" altLang="en-US" dirty="0">
                <a:solidFill>
                  <a:schemeClr val="bg1"/>
                </a:solidFill>
                <a:latin typeface="+mn-ea"/>
                <a:ea typeface="+mn-ea"/>
              </a:rPr>
              <a:t>谢谢聆听</a:t>
            </a:r>
          </a:p>
        </p:txBody>
      </p:sp>
      <p:pic>
        <p:nvPicPr>
          <p:cNvPr id="69" name="图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191" y="138184"/>
            <a:ext cx="2257425" cy="4321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195739" y="141482"/>
            <a:ext cx="6768877" cy="377026"/>
          </a:xfrm>
        </p:spPr>
        <p:txBody>
          <a:bodyPr/>
          <a:lstStyle/>
          <a:p>
            <a:r>
              <a:rPr lang="zh-CN" altLang="en-US" dirty="0"/>
              <a:t>为什么？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242000" y="1356750"/>
            <a:ext cx="2970000" cy="8742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kumimoji="1"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为什么要锁定家目录？</a:t>
            </a:r>
            <a:endParaRPr kumimoji="1" lang="en-US" altLang="zh-CN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algn="l">
              <a:lnSpc>
                <a:spcPct val="150000"/>
              </a:lnSpc>
            </a:pPr>
            <a:r>
              <a:rPr kumimoji="1"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为什么要进行限速？</a:t>
            </a:r>
            <a:endParaRPr kumimoji="1" lang="en-US" altLang="zh-CN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E06CEB2-81DA-4C55-98C7-101A6EC520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7000" y="811345"/>
            <a:ext cx="3882337" cy="404410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1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195739" y="141482"/>
            <a:ext cx="6768877" cy="377026"/>
          </a:xfrm>
        </p:spPr>
        <p:txBody>
          <a:bodyPr/>
          <a:lstStyle/>
          <a:p>
            <a:r>
              <a:rPr lang="zh-CN" altLang="en-US" dirty="0"/>
              <a:t>你想到了什么？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99E9656-4B80-47EE-90B3-7139E4F774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8" y="2246506"/>
            <a:ext cx="4723809" cy="279047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B537C42-A309-48E6-9260-10F66A1ED9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0521" y="534741"/>
            <a:ext cx="3704762" cy="271428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F7AAD09-8101-49F8-AA23-5322D48547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77000" y="816750"/>
            <a:ext cx="4571429" cy="301904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0F2A452-CFF9-4089-9F19-31669BBB71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46287" y="2984473"/>
            <a:ext cx="3438095" cy="226666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1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195739" y="141482"/>
            <a:ext cx="6768877" cy="369332"/>
          </a:xfrm>
        </p:spPr>
        <p:txBody>
          <a:bodyPr/>
          <a:lstStyle/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为什么锁定家目录？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844979" y="925942"/>
            <a:ext cx="7155000" cy="8742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kumimoji="1" lang="en-US" altLang="zh-CN" dirty="0">
                <a:latin typeface="华文中宋" panose="02010600040101010101" pitchFamily="2" charset="-122"/>
                <a:ea typeface="华文中宋" panose="02010600040101010101" pitchFamily="2" charset="-122"/>
              </a:rPr>
              <a:t>       </a:t>
            </a:r>
            <a:r>
              <a:rPr kumimoji="1"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将登陆使用</a:t>
            </a:r>
            <a:r>
              <a:rPr kumimoji="1" lang="en-US" altLang="zh-CN" dirty="0">
                <a:latin typeface="华文中宋" panose="02010600040101010101" pitchFamily="2" charset="-122"/>
                <a:ea typeface="华文中宋" panose="02010600040101010101" pitchFamily="2" charset="-122"/>
              </a:rPr>
              <a:t>ftp</a:t>
            </a:r>
            <a:r>
              <a:rPr kumimoji="1"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服务器的用户目录限制在默认的家目录中，这样管理方便，且安全可靠。</a:t>
            </a:r>
          </a:p>
        </p:txBody>
      </p:sp>
      <p:pic>
        <p:nvPicPr>
          <p:cNvPr id="1026" name="Picture 2" descr="https://timgsa.baidu.com/timg?image&amp;quality=80&amp;size=b9999_10000&amp;sec=1561294236834&amp;di=d0948eb96c34c3ae29ded419a95bf7e2&amp;imgtype=0&amp;src=http%3A%2F%2F5b0988e595225.cdn.sohucs.com%2Fimages%2F20180713%2F640bc329f9cc43259cd21bfd05f258f7.gif">
            <a:extLst>
              <a:ext uri="{FF2B5EF4-FFF2-40B4-BE49-F238E27FC236}">
                <a16:creationId xmlns:a16="http://schemas.microsoft.com/office/drawing/2014/main" id="{68E192B6-1F37-4101-AF05-3EF7E018027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06" y="2118038"/>
            <a:ext cx="6889762" cy="2876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DC3357-78FD-4F6C-B8C2-2DD499C908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5739" y="141482"/>
            <a:ext cx="6768877" cy="377026"/>
          </a:xfrm>
        </p:spPr>
        <p:txBody>
          <a:bodyPr/>
          <a:lstStyle/>
          <a:p>
            <a:r>
              <a:rPr lang="en-US" altLang="zh-CN" dirty="0">
                <a:latin typeface="华文中宋" panose="02010600040101010101" pitchFamily="2" charset="-122"/>
                <a:ea typeface="华文中宋" panose="02010600040101010101" pitchFamily="2" charset="-122"/>
              </a:rPr>
              <a:t>FTP</a:t>
            </a: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锁定家目录之代码展现</a:t>
            </a:r>
          </a:p>
        </p:txBody>
      </p:sp>
      <p:sp>
        <p:nvSpPr>
          <p:cNvPr id="4" name="副标题 3">
            <a:extLst>
              <a:ext uri="{FF2B5EF4-FFF2-40B4-BE49-F238E27FC236}">
                <a16:creationId xmlns:a16="http://schemas.microsoft.com/office/drawing/2014/main" id="{B8CB1BD2-944D-4652-8CB2-F53B9DF302DC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zh-CN" altLang="en-US" sz="1800" dirty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代码展现：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7344B67-5DBF-4AA7-A01E-12D58D0E8581}"/>
              </a:ext>
            </a:extLst>
          </p:cNvPr>
          <p:cNvSpPr/>
          <p:nvPr/>
        </p:nvSpPr>
        <p:spPr>
          <a:xfrm>
            <a:off x="489539" y="1367719"/>
            <a:ext cx="28392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# vi /etc/vsftpd/vsftpd.conf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DD66328-EFD7-4C64-90FC-EA6A3CE3FF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000" y="1826300"/>
            <a:ext cx="5285714" cy="647619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1132A81D-F819-49CA-81A0-BDB7B3C37018}"/>
              </a:ext>
            </a:extLst>
          </p:cNvPr>
          <p:cNvSpPr/>
          <p:nvPr/>
        </p:nvSpPr>
        <p:spPr>
          <a:xfrm>
            <a:off x="489539" y="2637935"/>
            <a:ext cx="25058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# service vsftpd restart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660A72E-48AE-43CA-B765-24BA71251A35}"/>
              </a:ext>
            </a:extLst>
          </p:cNvPr>
          <p:cNvSpPr/>
          <p:nvPr/>
        </p:nvSpPr>
        <p:spPr>
          <a:xfrm>
            <a:off x="467545" y="3062570"/>
            <a:ext cx="8064456" cy="15260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1600" dirty="0">
                <a:latin typeface="华文中宋" panose="02010600040101010101" pitchFamily="2" charset="-122"/>
                <a:ea typeface="华文中宋" panose="02010600040101010101" pitchFamily="2" charset="-122"/>
              </a:rPr>
              <a:t>配置文件代码解释：</a:t>
            </a:r>
            <a:endParaRPr lang="en-US" altLang="zh-CN" sz="16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algn="l">
              <a:lnSpc>
                <a:spcPct val="150000"/>
              </a:lnSpc>
            </a:pPr>
            <a:r>
              <a:rPr lang="en-US" altLang="zh-CN" sz="1600" dirty="0" err="1">
                <a:latin typeface="华文中宋" panose="02010600040101010101" pitchFamily="2" charset="-122"/>
                <a:ea typeface="华文中宋" panose="02010600040101010101" pitchFamily="2" charset="-122"/>
              </a:rPr>
              <a:t>chroot_local_user</a:t>
            </a:r>
            <a:r>
              <a:rPr lang="en-US" altLang="zh-CN" sz="1600" dirty="0">
                <a:latin typeface="华文中宋" panose="02010600040101010101" pitchFamily="2" charset="-122"/>
                <a:ea typeface="华文中宋" panose="02010600040101010101" pitchFamily="2" charset="-122"/>
              </a:rPr>
              <a:t> </a:t>
            </a:r>
            <a:r>
              <a:rPr lang="zh-CN" altLang="en-US" sz="1600" dirty="0">
                <a:latin typeface="华文中宋" panose="02010600040101010101" pitchFamily="2" charset="-122"/>
                <a:ea typeface="华文中宋" panose="02010600040101010101" pitchFamily="2" charset="-122"/>
              </a:rPr>
              <a:t>：是否将所有用户限制在主目录</a:t>
            </a:r>
            <a:r>
              <a:rPr lang="en-US" altLang="zh-CN" sz="1600" dirty="0">
                <a:latin typeface="华文中宋" panose="02010600040101010101" pitchFamily="2" charset="-122"/>
                <a:ea typeface="华文中宋" panose="02010600040101010101" pitchFamily="2" charset="-122"/>
              </a:rPr>
              <a:t>,YES</a:t>
            </a:r>
            <a:r>
              <a:rPr lang="zh-CN" altLang="en-US" sz="1600" dirty="0">
                <a:latin typeface="华文中宋" panose="02010600040101010101" pitchFamily="2" charset="-122"/>
                <a:ea typeface="华文中宋" panose="02010600040101010101" pitchFamily="2" charset="-122"/>
              </a:rPr>
              <a:t>为启用 </a:t>
            </a:r>
            <a:r>
              <a:rPr lang="en-US" altLang="zh-CN" sz="1600" dirty="0">
                <a:latin typeface="华文中宋" panose="02010600040101010101" pitchFamily="2" charset="-122"/>
                <a:ea typeface="华文中宋" panose="02010600040101010101" pitchFamily="2" charset="-122"/>
              </a:rPr>
              <a:t>NO</a:t>
            </a:r>
            <a:r>
              <a:rPr lang="zh-CN" altLang="en-US" sz="1600" dirty="0">
                <a:latin typeface="华文中宋" panose="02010600040101010101" pitchFamily="2" charset="-122"/>
                <a:ea typeface="华文中宋" panose="02010600040101010101" pitchFamily="2" charset="-122"/>
              </a:rPr>
              <a:t>禁用。</a:t>
            </a:r>
            <a:endParaRPr lang="en-US" altLang="zh-CN" sz="16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algn="l">
              <a:lnSpc>
                <a:spcPct val="150000"/>
              </a:lnSpc>
            </a:pPr>
            <a:r>
              <a:rPr lang="en-US" altLang="zh-CN" sz="1600" dirty="0" err="1">
                <a:latin typeface="华文中宋" panose="02010600040101010101" pitchFamily="2" charset="-122"/>
                <a:ea typeface="华文中宋" panose="02010600040101010101" pitchFamily="2" charset="-122"/>
              </a:rPr>
              <a:t>chroot_list_enable</a:t>
            </a:r>
            <a:r>
              <a:rPr lang="zh-CN" altLang="en-US" sz="1600" dirty="0">
                <a:latin typeface="华文中宋" panose="02010600040101010101" pitchFamily="2" charset="-122"/>
                <a:ea typeface="华文中宋" panose="02010600040101010101" pitchFamily="2" charset="-122"/>
              </a:rPr>
              <a:t>：是否启动限制用户的名单 </a:t>
            </a:r>
            <a:r>
              <a:rPr lang="en-US" altLang="zh-CN" sz="1600" dirty="0">
                <a:latin typeface="华文中宋" panose="02010600040101010101" pitchFamily="2" charset="-122"/>
                <a:ea typeface="华文中宋" panose="02010600040101010101" pitchFamily="2" charset="-122"/>
              </a:rPr>
              <a:t>YES</a:t>
            </a:r>
            <a:r>
              <a:rPr lang="zh-CN" altLang="en-US" sz="1600" dirty="0">
                <a:latin typeface="华文中宋" panose="02010600040101010101" pitchFamily="2" charset="-122"/>
                <a:ea typeface="华文中宋" panose="02010600040101010101" pitchFamily="2" charset="-122"/>
              </a:rPr>
              <a:t>为启用 </a:t>
            </a:r>
            <a:r>
              <a:rPr lang="en-US" altLang="zh-CN" sz="1600" dirty="0">
                <a:latin typeface="华文中宋" panose="02010600040101010101" pitchFamily="2" charset="-122"/>
                <a:ea typeface="华文中宋" panose="02010600040101010101" pitchFamily="2" charset="-122"/>
              </a:rPr>
              <a:t>NO</a:t>
            </a:r>
            <a:r>
              <a:rPr lang="zh-CN" altLang="en-US" sz="1600" dirty="0">
                <a:latin typeface="华文中宋" panose="02010600040101010101" pitchFamily="2" charset="-122"/>
                <a:ea typeface="华文中宋" panose="02010600040101010101" pitchFamily="2" charset="-122"/>
              </a:rPr>
              <a:t>禁用。</a:t>
            </a:r>
            <a:r>
              <a:rPr lang="en-US" altLang="zh-CN" sz="1600" dirty="0" err="1">
                <a:latin typeface="华文中宋" panose="02010600040101010101" pitchFamily="2" charset="-122"/>
                <a:ea typeface="华文中宋" panose="02010600040101010101" pitchFamily="2" charset="-122"/>
              </a:rPr>
              <a:t>chroot_list_file</a:t>
            </a:r>
            <a:r>
              <a:rPr lang="en-US" altLang="zh-CN" sz="1600" dirty="0">
                <a:latin typeface="华文中宋" panose="02010600040101010101" pitchFamily="2" charset="-122"/>
                <a:ea typeface="华文中宋" panose="02010600040101010101" pitchFamily="2" charset="-122"/>
              </a:rPr>
              <a:t>=/</a:t>
            </a:r>
            <a:r>
              <a:rPr lang="en-US" altLang="zh-CN" sz="1600" dirty="0" err="1">
                <a:latin typeface="华文中宋" panose="02010600040101010101" pitchFamily="2" charset="-122"/>
                <a:ea typeface="华文中宋" panose="02010600040101010101" pitchFamily="2" charset="-122"/>
              </a:rPr>
              <a:t>etc</a:t>
            </a:r>
            <a:r>
              <a:rPr lang="en-US" altLang="zh-CN" sz="1600" dirty="0">
                <a:latin typeface="华文中宋" panose="02010600040101010101" pitchFamily="2" charset="-122"/>
                <a:ea typeface="华文中宋" panose="02010600040101010101" pitchFamily="2" charset="-122"/>
              </a:rPr>
              <a:t>/</a:t>
            </a:r>
            <a:r>
              <a:rPr lang="en-US" altLang="zh-CN" sz="1600" dirty="0" err="1">
                <a:latin typeface="华文中宋" panose="02010600040101010101" pitchFamily="2" charset="-122"/>
                <a:ea typeface="华文中宋" panose="02010600040101010101" pitchFamily="2" charset="-122"/>
              </a:rPr>
              <a:t>vsftpd</a:t>
            </a:r>
            <a:r>
              <a:rPr lang="en-US" altLang="zh-CN" sz="1600" dirty="0">
                <a:latin typeface="华文中宋" panose="02010600040101010101" pitchFamily="2" charset="-122"/>
                <a:ea typeface="华文中宋" panose="02010600040101010101" pitchFamily="2" charset="-122"/>
              </a:rPr>
              <a:t>/</a:t>
            </a:r>
            <a:r>
              <a:rPr lang="en-US" altLang="zh-CN" sz="1600" dirty="0" err="1">
                <a:latin typeface="华文中宋" panose="02010600040101010101" pitchFamily="2" charset="-122"/>
                <a:ea typeface="华文中宋" panose="02010600040101010101" pitchFamily="2" charset="-122"/>
              </a:rPr>
              <a:t>chroot_list</a:t>
            </a:r>
            <a:r>
              <a:rPr lang="en-US" altLang="zh-CN" sz="1600" dirty="0">
                <a:latin typeface="华文中宋" panose="02010600040101010101" pitchFamily="2" charset="-122"/>
                <a:ea typeface="华文中宋" panose="02010600040101010101" pitchFamily="2" charset="-122"/>
              </a:rPr>
              <a:t> </a:t>
            </a:r>
            <a:r>
              <a:rPr lang="zh-CN" altLang="en-US" sz="1600" dirty="0">
                <a:latin typeface="华文中宋" panose="02010600040101010101" pitchFamily="2" charset="-122"/>
                <a:ea typeface="华文中宋" panose="02010600040101010101" pitchFamily="2" charset="-122"/>
              </a:rPr>
              <a:t>：是否限制在主目录下的用户名单。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49BC4102-71EC-44EB-A875-CEC1F1FE1D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9640" y="734247"/>
            <a:ext cx="3369839" cy="2693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239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1C372949-3109-4B3A-8126-33135B418F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6966" y="1543178"/>
            <a:ext cx="3790476" cy="205714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ABC294B-2AAE-43C6-8ACC-F7D63DD119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7" y="1044299"/>
            <a:ext cx="4923473" cy="3777451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E049CDD8-01ED-4467-9403-6AEB1339E5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5739" y="141482"/>
            <a:ext cx="6768877" cy="377026"/>
          </a:xfrm>
        </p:spPr>
        <p:txBody>
          <a:bodyPr/>
          <a:lstStyle/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测试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DD5E067-53BD-47EB-99A4-DF990617BE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681750"/>
            <a:ext cx="8352928" cy="3659420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1800" dirty="0">
                <a:latin typeface="华文中宋" panose="02010600040101010101" pitchFamily="2" charset="-122"/>
                <a:ea typeface="华文中宋" panose="02010600040101010101" pitchFamily="2" charset="-122"/>
              </a:rPr>
              <a:t>锁定前：</a:t>
            </a:r>
            <a:endParaRPr lang="en-US" altLang="zh-CN" sz="18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0" indent="0">
              <a:buNone/>
            </a:pPr>
            <a:r>
              <a:rPr lang="en-US" altLang="zh-CN" dirty="0"/>
              <a:t>					</a:t>
            </a:r>
            <a:r>
              <a:rPr lang="zh-CN" altLang="en-US" sz="1800" dirty="0">
                <a:latin typeface="华文中宋" panose="02010600040101010101" pitchFamily="2" charset="-122"/>
                <a:ea typeface="华文中宋" panose="02010600040101010101" pitchFamily="2" charset="-122"/>
              </a:rPr>
              <a:t>锁定后：</a:t>
            </a:r>
            <a:r>
              <a:rPr lang="en-US" altLang="zh-CN" dirty="0"/>
              <a:t>				</a:t>
            </a:r>
          </a:p>
          <a:p>
            <a:pPr marL="0" indent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69760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C505F35-3CC0-4172-9AF2-422A951352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2067" y="-126682"/>
            <a:ext cx="6768877" cy="323654"/>
          </a:xfrm>
        </p:spPr>
        <p:txBody>
          <a:bodyPr/>
          <a:lstStyle/>
          <a:p>
            <a:br>
              <a:rPr lang="zh-CN" altLang="en-US" dirty="0"/>
            </a:br>
            <a:r>
              <a:rPr lang="en-US" altLang="zh-CN" dirty="0">
                <a:latin typeface="华文中宋" panose="02010600040101010101" pitchFamily="2" charset="-122"/>
                <a:ea typeface="华文中宋" panose="02010600040101010101" pitchFamily="2" charset="-122"/>
              </a:rPr>
              <a:t>FTP</a:t>
            </a: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之限速</a:t>
            </a:r>
          </a:p>
        </p:txBody>
      </p:sp>
      <p:sp>
        <p:nvSpPr>
          <p:cNvPr id="4" name="副标题 3">
            <a:extLst>
              <a:ext uri="{FF2B5EF4-FFF2-40B4-BE49-F238E27FC236}">
                <a16:creationId xmlns:a16="http://schemas.microsoft.com/office/drawing/2014/main" id="{47B437AB-27DA-4138-BA8B-F2DD58CB611A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666343" y="906750"/>
            <a:ext cx="6669455" cy="1035201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sz="1800" b="0" dirty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      ftp</a:t>
            </a:r>
            <a:r>
              <a:rPr lang="zh-CN" altLang="en-US" sz="1800" b="0" dirty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服务器可以设置用户的带宽，这样根据实际需求来设定，更加充分的利用系统资源。从而提高整个架构的运行效率。</a:t>
            </a:r>
            <a:endParaRPr lang="zh-CN" altLang="en-US" sz="1800" dirty="0">
              <a:solidFill>
                <a:schemeClr val="tx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2050" name="Picture 2" descr="https://timgsa.baidu.com/timg?image&amp;quality=80&amp;size=b9999_10000&amp;sec=1561295909872&amp;di=04b41a4527ed0f7663af459c326af818&amp;imgtype=0&amp;src=http%3A%2F%2Fimg.mp.itc.cn%2Fupload%2F20170311%2Fb00e98f0b656498db315929636f4d3ea_th.jpg">
            <a:extLst>
              <a:ext uri="{FF2B5EF4-FFF2-40B4-BE49-F238E27FC236}">
                <a16:creationId xmlns:a16="http://schemas.microsoft.com/office/drawing/2014/main" id="{D36A9463-35FF-4352-930A-50B9C95C1CD4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6107" y="2298074"/>
            <a:ext cx="3885893" cy="2440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timgsa.baidu.com/timg?image&amp;quality=80&amp;size=b9999_10000&amp;sec=1561295924576&amp;di=f7e98def5a760ab90407cb0bc92d311c&amp;imgtype=0&amp;src=http%3A%2F%2Fmmbiz.qpic.cn%2Fmmbiz_gif%2FzoMkONWJPxxYAHWibUK6R4IjVWht9p29WOfqEd4uztz8TvLJn9Rib6QUoiaW6pb2XUN2ZcxjKHQNHgibTUgTYFJuyw%2F0%3Fwx_fmt%3Dgif">
            <a:extLst>
              <a:ext uri="{FF2B5EF4-FFF2-40B4-BE49-F238E27FC236}">
                <a16:creationId xmlns:a16="http://schemas.microsoft.com/office/drawing/2014/main" id="{DB3D5422-FE4F-4B27-B1DB-E438F08A68D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213" y="2298072"/>
            <a:ext cx="3885894" cy="2440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8915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" dur="20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195739" y="141482"/>
            <a:ext cx="6768877" cy="369332"/>
          </a:xfrm>
        </p:spPr>
        <p:txBody>
          <a:bodyPr/>
          <a:lstStyle/>
          <a:p>
            <a:r>
              <a:rPr lang="en-US" altLang="zh-CN" dirty="0">
                <a:latin typeface="华文中宋" panose="02010600040101010101" pitchFamily="2" charset="-122"/>
                <a:ea typeface="华文中宋" panose="02010600040101010101" pitchFamily="2" charset="-122"/>
              </a:rPr>
              <a:t>FTP</a:t>
            </a: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限速代码展现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7DB079A9-36D3-4797-980E-FAF18D78266E}"/>
              </a:ext>
            </a:extLst>
          </p:cNvPr>
          <p:cNvSpPr/>
          <p:nvPr/>
        </p:nvSpPr>
        <p:spPr>
          <a:xfrm>
            <a:off x="207332" y="762284"/>
            <a:ext cx="8189668" cy="8720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代码展现：</a:t>
            </a:r>
            <a:endParaRPr lang="nb-NO" altLang="zh-CN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algn="l">
              <a:lnSpc>
                <a:spcPct val="150000"/>
              </a:lnSpc>
            </a:pPr>
            <a:r>
              <a:rPr lang="nb-NO" altLang="zh-CN" dirty="0">
                <a:latin typeface="华文中宋" panose="02010600040101010101" pitchFamily="2" charset="-122"/>
                <a:ea typeface="华文中宋" panose="02010600040101010101" pitchFamily="2" charset="-122"/>
              </a:rPr>
              <a:t># vi /etc/vsftpd/vsftpd.conf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DD9B1F9-8C46-4EFE-AB4C-A7BCEBAE962E}"/>
              </a:ext>
            </a:extLst>
          </p:cNvPr>
          <p:cNvSpPr/>
          <p:nvPr/>
        </p:nvSpPr>
        <p:spPr>
          <a:xfrm>
            <a:off x="72000" y="2202418"/>
            <a:ext cx="4230000" cy="2120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配置文件代码解释：</a:t>
            </a:r>
            <a:endParaRPr lang="en-US" altLang="zh-CN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设置匿名用户最大传输速率为</a:t>
            </a:r>
            <a:r>
              <a:rPr lang="en-US" altLang="zh-CN" dirty="0">
                <a:latin typeface="华文中宋" panose="02010600040101010101" pitchFamily="2" charset="-122"/>
                <a:ea typeface="华文中宋" panose="02010600040101010101" pitchFamily="2" charset="-122"/>
              </a:rPr>
              <a:t>100kb</a:t>
            </a:r>
          </a:p>
          <a:p>
            <a:pPr algn="l">
              <a:lnSpc>
                <a:spcPct val="150000"/>
              </a:lnSpc>
            </a:pPr>
            <a:r>
              <a:rPr lang="en-US" altLang="zh-CN" dirty="0" err="1">
                <a:latin typeface="华文中宋" panose="02010600040101010101" pitchFamily="2" charset="-122"/>
                <a:ea typeface="华文中宋" panose="02010600040101010101" pitchFamily="2" charset="-122"/>
              </a:rPr>
              <a:t>anon_max_rate</a:t>
            </a:r>
            <a:r>
              <a:rPr lang="en-US" altLang="zh-CN" dirty="0">
                <a:latin typeface="华文中宋" panose="02010600040101010101" pitchFamily="2" charset="-122"/>
                <a:ea typeface="华文中宋" panose="02010600040101010101" pitchFamily="2" charset="-122"/>
              </a:rPr>
              <a:t>=100k	</a:t>
            </a:r>
          </a:p>
          <a:p>
            <a:pPr algn="l">
              <a:lnSpc>
                <a:spcPct val="150000"/>
              </a:lnSpc>
            </a:pP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设置本地用户最大传输速率为</a:t>
            </a:r>
            <a:r>
              <a:rPr lang="en-US" altLang="zh-CN" dirty="0">
                <a:latin typeface="华文中宋" panose="02010600040101010101" pitchFamily="2" charset="-122"/>
                <a:ea typeface="华文中宋" panose="02010600040101010101" pitchFamily="2" charset="-122"/>
              </a:rPr>
              <a:t>200kb</a:t>
            </a:r>
          </a:p>
          <a:p>
            <a:pPr algn="l">
              <a:lnSpc>
                <a:spcPct val="150000"/>
              </a:lnSpc>
            </a:pPr>
            <a:r>
              <a:rPr lang="en-US" altLang="zh-CN" dirty="0" err="1">
                <a:latin typeface="华文中宋" panose="02010600040101010101" pitchFamily="2" charset="-122"/>
                <a:ea typeface="华文中宋" panose="02010600040101010101" pitchFamily="2" charset="-122"/>
              </a:rPr>
              <a:t>local_max_rate</a:t>
            </a:r>
            <a:r>
              <a:rPr lang="en-US" altLang="zh-CN" dirty="0">
                <a:latin typeface="华文中宋" panose="02010600040101010101" pitchFamily="2" charset="-122"/>
                <a:ea typeface="华文中宋" panose="02010600040101010101" pitchFamily="2" charset="-122"/>
              </a:rPr>
              <a:t>=200k	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1348804-0583-4254-BBEA-5DB6F7AA9D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120" y="1704835"/>
            <a:ext cx="3695238" cy="361905"/>
          </a:xfrm>
          <a:prstGeom prst="rect">
            <a:avLst/>
          </a:prstGeom>
        </p:spPr>
      </p:pic>
      <p:pic>
        <p:nvPicPr>
          <p:cNvPr id="3074" name="Picture 2" descr="https://ss0.bdstatic.com/70cFuHSh_Q1YnxGkpoWK1HF6hhy/it/u=703404853,311320023&amp;fm=26&amp;gp=0.jpg">
            <a:extLst>
              <a:ext uri="{FF2B5EF4-FFF2-40B4-BE49-F238E27FC236}">
                <a16:creationId xmlns:a16="http://schemas.microsoft.com/office/drawing/2014/main" id="{6BE3F021-0AE0-474C-9698-3079963E45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0761" y="1067137"/>
            <a:ext cx="4230000" cy="2675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2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2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2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2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2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2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2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2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20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2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2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3470869-46FC-4FC6-8509-DF53C5A3CA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5739" y="141482"/>
            <a:ext cx="6768877" cy="377026"/>
          </a:xfrm>
        </p:spPr>
        <p:txBody>
          <a:bodyPr/>
          <a:lstStyle/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测试</a:t>
            </a:r>
            <a:r>
              <a:rPr lang="en-US" altLang="zh-CN" dirty="0">
                <a:latin typeface="华文中宋" panose="02010600040101010101" pitchFamily="2" charset="-122"/>
                <a:ea typeface="华文中宋" panose="02010600040101010101" pitchFamily="2" charset="-122"/>
              </a:rPr>
              <a:t>1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4FA7E00-C079-4835-B717-3D7C3FF70F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636750"/>
            <a:ext cx="8352928" cy="2700000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sz="1600" dirty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限速前：</a:t>
            </a:r>
            <a:endParaRPr lang="en-US" altLang="zh-CN" sz="1600" dirty="0">
              <a:solidFill>
                <a:schemeClr val="tx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600" dirty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# </a:t>
            </a:r>
            <a:r>
              <a:rPr lang="en-US" altLang="zh-CN" sz="1600" dirty="0" err="1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lftp</a:t>
            </a:r>
            <a:r>
              <a:rPr lang="en-US" altLang="zh-CN" sz="1600" dirty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  192.168.152.135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600" dirty="0" err="1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lftp</a:t>
            </a:r>
            <a:r>
              <a:rPr lang="en-US" altLang="zh-CN" sz="1600" dirty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 192.168.152.135:/&gt; cd pub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600" dirty="0" err="1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lftp</a:t>
            </a:r>
            <a:r>
              <a:rPr lang="en-US" altLang="zh-CN" sz="1600" dirty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 192.168.152.135:/pub&gt; get jdk-8u20-linux-x64.rpm</a:t>
            </a:r>
          </a:p>
          <a:p>
            <a:pPr marL="0" lvl="0" indent="0">
              <a:lnSpc>
                <a:spcPct val="150000"/>
              </a:lnSpc>
              <a:spcBef>
                <a:spcPct val="0"/>
              </a:spcBef>
              <a:buSzTx/>
              <a:buNone/>
            </a:pPr>
            <a:r>
              <a:rPr lang="en-US" altLang="zh-CN" sz="1600" dirty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[</a:t>
            </a:r>
            <a:r>
              <a:rPr lang="zh-CN" altLang="zh-CN" sz="1600" dirty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0] </a:t>
            </a:r>
            <a:r>
              <a:rPr lang="en-US" altLang="zh-CN" sz="1600" dirty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get jdk-8u20-linux-x64.rpm</a:t>
            </a:r>
            <a:r>
              <a:rPr lang="zh-CN" altLang="zh-CN" sz="1600" dirty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 &amp;                                                  </a:t>
            </a:r>
          </a:p>
          <a:p>
            <a:pPr marL="0" lvl="0" indent="0">
              <a:lnSpc>
                <a:spcPct val="150000"/>
              </a:lnSpc>
              <a:spcBef>
                <a:spcPct val="0"/>
              </a:spcBef>
              <a:buSzTx/>
              <a:buNone/>
            </a:pPr>
            <a:r>
              <a:rPr lang="zh-CN" altLang="zh-CN" sz="1600" dirty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    `</a:t>
            </a:r>
            <a:r>
              <a:rPr lang="en-US" altLang="zh-CN" sz="1600" dirty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 jdk-8u20-linux-x64.rpm </a:t>
            </a:r>
            <a:r>
              <a:rPr lang="zh-CN" altLang="zh-CN" sz="1600" dirty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' at 322830336 (13%) </a:t>
            </a:r>
            <a:r>
              <a:rPr lang="en-US" altLang="zh-CN" sz="1600" b="1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1</a:t>
            </a:r>
            <a:r>
              <a:rPr lang="zh-CN" altLang="zh-CN" sz="1600" b="1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.74/Mseta:30s </a:t>
            </a:r>
            <a:r>
              <a:rPr lang="zh-CN" altLang="zh-CN" sz="1600" dirty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[正接收数据</a:t>
            </a:r>
            <a:r>
              <a:rPr lang="en-US" altLang="zh-CN" sz="1600" dirty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]</a:t>
            </a:r>
            <a:endParaRPr lang="zh-CN" altLang="en-US" sz="1600" dirty="0">
              <a:solidFill>
                <a:schemeClr val="tx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4102" name="Picture 6" descr="https://ss0.bdstatic.com/70cFvHSh_Q1YnxGkpoWK1HF6hhy/it/u=2707592644,2964552804&amp;fm=26&amp;gp=0.jpg">
            <a:extLst>
              <a:ext uri="{FF2B5EF4-FFF2-40B4-BE49-F238E27FC236}">
                <a16:creationId xmlns:a16="http://schemas.microsoft.com/office/drawing/2014/main" id="{FFF98146-E143-4FC5-8413-7D769DEBD31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738" y="3220626"/>
            <a:ext cx="4221261" cy="1788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2882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4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4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Office 主题">
      <a:majorFont>
        <a:latin typeface="Browallia New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90204" pitchFamily="34" charset="0"/>
          <a:buNone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9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90204" pitchFamily="34" charset="0"/>
          <a:buNone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90204" pitchFamily="34" charset="0"/>
            <a:ea typeface="宋体" panose="02010600030101010101" pitchFamily="2" charset="-122"/>
          </a:defRPr>
        </a:defPPr>
      </a:lst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493</TotalTime>
  <Words>357</Words>
  <Application>Microsoft Office PowerPoint</Application>
  <PresentationFormat>全屏显示(16:9)</PresentationFormat>
  <Paragraphs>57</Paragraphs>
  <Slides>12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22" baseType="lpstr">
      <vt:lpstr>华文中宋</vt:lpstr>
      <vt:lpstr>宋体</vt:lpstr>
      <vt:lpstr>微软雅黑</vt:lpstr>
      <vt:lpstr>Arial</vt:lpstr>
      <vt:lpstr>Browallia New</vt:lpstr>
      <vt:lpstr>Calibri</vt:lpstr>
      <vt:lpstr>Tahoma</vt:lpstr>
      <vt:lpstr>Times New Roman</vt:lpstr>
      <vt:lpstr>Wingdings</vt:lpstr>
      <vt:lpstr>Office 主题</vt:lpstr>
      <vt:lpstr>FTP锁定家目录、限速</vt:lpstr>
      <vt:lpstr>为什么？</vt:lpstr>
      <vt:lpstr>你想到了什么？</vt:lpstr>
      <vt:lpstr>为什么锁定家目录？</vt:lpstr>
      <vt:lpstr>FTP锁定家目录之代码展现</vt:lpstr>
      <vt:lpstr>测试</vt:lpstr>
      <vt:lpstr> FTP之限速</vt:lpstr>
      <vt:lpstr>FTP限速代码展现</vt:lpstr>
      <vt:lpstr>测试1</vt:lpstr>
      <vt:lpstr>测试2</vt:lpstr>
      <vt:lpstr>总结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第1章内容回顾</dc:title>
  <dc:creator>xiaojing.dai</dc:creator>
  <cp:lastModifiedBy>zhangshuai</cp:lastModifiedBy>
  <cp:revision>4907</cp:revision>
  <dcterms:created xsi:type="dcterms:W3CDTF">2019-04-23T23:20:00Z</dcterms:created>
  <dcterms:modified xsi:type="dcterms:W3CDTF">2019-06-30T11:39:04Z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2052-1.0.0.1327</vt:lpwstr>
  </property>
</Properties>
</file>